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6"/>
  </p:notesMasterIdLst>
  <p:handoutMasterIdLst>
    <p:handoutMasterId r:id="rId27"/>
  </p:handoutMasterIdLst>
  <p:sldIdLst>
    <p:sldId id="292" r:id="rId2"/>
    <p:sldId id="285" r:id="rId3"/>
    <p:sldId id="289" r:id="rId4"/>
    <p:sldId id="284" r:id="rId5"/>
    <p:sldId id="291" r:id="rId6"/>
    <p:sldId id="288" r:id="rId7"/>
    <p:sldId id="290" r:id="rId8"/>
    <p:sldId id="265" r:id="rId9"/>
    <p:sldId id="267" r:id="rId10"/>
    <p:sldId id="269" r:id="rId11"/>
    <p:sldId id="270" r:id="rId12"/>
    <p:sldId id="271" r:id="rId13"/>
    <p:sldId id="272" r:id="rId14"/>
    <p:sldId id="273" r:id="rId15"/>
    <p:sldId id="274" r:id="rId16"/>
    <p:sldId id="275" r:id="rId17"/>
    <p:sldId id="276" r:id="rId18"/>
    <p:sldId id="277" r:id="rId19"/>
    <p:sldId id="278" r:id="rId20"/>
    <p:sldId id="287" r:id="rId21"/>
    <p:sldId id="279" r:id="rId22"/>
    <p:sldId id="280" r:id="rId23"/>
    <p:sldId id="281" r:id="rId24"/>
    <p:sldId id="282" r:id="rId25"/>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0">
          <p15:clr>
            <a:srgbClr val="A4A3A4"/>
          </p15:clr>
        </p15:guide>
        <p15:guide id="2" orient="horz" pos="1117">
          <p15:clr>
            <a:srgbClr val="A4A3A4"/>
          </p15:clr>
        </p15:guide>
        <p15:guide id="3" orient="horz" pos="4201">
          <p15:clr>
            <a:srgbClr val="A4A3A4"/>
          </p15:clr>
        </p15:guide>
        <p15:guide id="4" orient="horz" pos="3884">
          <p15:clr>
            <a:srgbClr val="A4A3A4"/>
          </p15:clr>
        </p15:guide>
        <p15:guide id="5" orient="horz" pos="2160">
          <p15:clr>
            <a:srgbClr val="A4A3A4"/>
          </p15:clr>
        </p15:guide>
        <p15:guide id="6" orient="horz" pos="1344">
          <p15:clr>
            <a:srgbClr val="A4A3A4"/>
          </p15:clr>
        </p15:guide>
        <p15:guide id="7" pos="2880">
          <p15:clr>
            <a:srgbClr val="A4A3A4"/>
          </p15:clr>
        </p15:guide>
        <p15:guide id="8" pos="249">
          <p15:clr>
            <a:srgbClr val="A4A3A4"/>
          </p15:clr>
        </p15:guide>
        <p15:guide id="9" pos="551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995" autoAdjust="0"/>
  </p:normalViewPr>
  <p:slideViewPr>
    <p:cSldViewPr showGuides="1">
      <p:cViewPr varScale="1">
        <p:scale>
          <a:sx n="127" d="100"/>
          <a:sy n="127" d="100"/>
        </p:scale>
        <p:origin x="1098" y="120"/>
      </p:cViewPr>
      <p:guideLst>
        <p:guide orient="horz" pos="210"/>
        <p:guide orient="horz" pos="1117"/>
        <p:guide orient="horz" pos="4201"/>
        <p:guide orient="horz" pos="3884"/>
        <p:guide orient="horz" pos="2160"/>
        <p:guide orient="horz" pos="1344"/>
        <p:guide pos="2880"/>
        <p:guide pos="249"/>
        <p:guide pos="5511"/>
      </p:guideLst>
    </p:cSldViewPr>
  </p:slideViewPr>
  <p:notesTextViewPr>
    <p:cViewPr>
      <p:scale>
        <a:sx n="1" d="1"/>
        <a:sy n="1" d="1"/>
      </p:scale>
      <p:origin x="0" y="0"/>
    </p:cViewPr>
  </p:notesTextViewPr>
  <p:notesViewPr>
    <p:cSldViewPr showGuides="1">
      <p:cViewPr varScale="1">
        <p:scale>
          <a:sx n="86" d="100"/>
          <a:sy n="86" d="100"/>
        </p:scale>
        <p:origin x="-3762"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sz="1000">
              <a:solidFill>
                <a:schemeClr val="tx1">
                  <a:lumMod val="50000"/>
                  <a:lumOff val="50000"/>
                </a:schemeClr>
              </a:solidFill>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8D2ADF9-6C8D-4CA6-A279-E54001BFF8B5}" type="datetimeFigureOut">
              <a:rPr lang="fi-FI" sz="1000" smtClean="0">
                <a:solidFill>
                  <a:schemeClr val="tx1">
                    <a:lumMod val="50000"/>
                    <a:lumOff val="50000"/>
                  </a:schemeClr>
                </a:solidFill>
              </a:rPr>
              <a:t>22.7.2016</a:t>
            </a:fld>
            <a:endParaRPr lang="fi-FI" sz="1000">
              <a:solidFill>
                <a:schemeClr val="tx1">
                  <a:lumMod val="50000"/>
                  <a:lumOff val="50000"/>
                </a:schemeClr>
              </a:solidFill>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sz="1000">
              <a:solidFill>
                <a:schemeClr val="tx1">
                  <a:lumMod val="50000"/>
                  <a:lumOff val="50000"/>
                </a:schemeClr>
              </a:solidFill>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549B7A5-D53B-428C-A9FC-1F36D0CABBFB}" type="slidenum">
              <a:rPr lang="fi-FI" sz="1000" smtClean="0">
                <a:solidFill>
                  <a:schemeClr val="tx1">
                    <a:lumMod val="50000"/>
                    <a:lumOff val="50000"/>
                  </a:schemeClr>
                </a:solidFill>
              </a:rPr>
              <a:t>‹#›</a:t>
            </a:fld>
            <a:endParaRPr lang="fi-FI" sz="1000">
              <a:solidFill>
                <a:schemeClr val="tx1">
                  <a:lumMod val="50000"/>
                  <a:lumOff val="50000"/>
                </a:schemeClr>
              </a:solidFill>
            </a:endParaRPr>
          </a:p>
        </p:txBody>
      </p:sp>
    </p:spTree>
    <p:extLst>
      <p:ext uri="{BB962C8B-B14F-4D97-AF65-F5344CB8AC3E}">
        <p14:creationId xmlns:p14="http://schemas.microsoft.com/office/powerpoint/2010/main" val="11193589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000">
                <a:solidFill>
                  <a:schemeClr val="tx1">
                    <a:lumMod val="50000"/>
                    <a:lumOff val="50000"/>
                  </a:schemeClr>
                </a:solidFill>
              </a:defRPr>
            </a:lvl1pPr>
          </a:lstStyle>
          <a:p>
            <a:endParaRPr lang="fi-FI"/>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000">
                <a:solidFill>
                  <a:schemeClr val="tx1">
                    <a:lumMod val="50000"/>
                    <a:lumOff val="50000"/>
                  </a:schemeClr>
                </a:solidFill>
              </a:defRPr>
            </a:lvl1pPr>
          </a:lstStyle>
          <a:p>
            <a:fld id="{F941918D-72E4-4156-BFCC-9401C9944C97}" type="datetimeFigureOut">
              <a:rPr lang="fi-FI" smtClean="0"/>
              <a:pPr/>
              <a:t>22.7.2016</a:t>
            </a:fld>
            <a:endParaRPr lang="fi-FI"/>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000">
                <a:solidFill>
                  <a:schemeClr val="tx1">
                    <a:lumMod val="50000"/>
                    <a:lumOff val="50000"/>
                  </a:schemeClr>
                </a:solidFill>
              </a:defRPr>
            </a:lvl1pPr>
          </a:lstStyle>
          <a:p>
            <a:endParaRPr lang="fi-FI"/>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000">
                <a:solidFill>
                  <a:schemeClr val="tx1">
                    <a:lumMod val="50000"/>
                    <a:lumOff val="50000"/>
                  </a:schemeClr>
                </a:solidFill>
              </a:defRPr>
            </a:lvl1pPr>
          </a:lstStyle>
          <a:p>
            <a:fld id="{10536F7A-C805-42C3-96F9-6F91AC6C07A5}" type="slidenum">
              <a:rPr lang="fi-FI" smtClean="0"/>
              <a:pPr/>
              <a:t>‹#›</a:t>
            </a:fld>
            <a:endParaRPr lang="fi-FI"/>
          </a:p>
        </p:txBody>
      </p:sp>
    </p:spTree>
    <p:extLst>
      <p:ext uri="{BB962C8B-B14F-4D97-AF65-F5344CB8AC3E}">
        <p14:creationId xmlns:p14="http://schemas.microsoft.com/office/powerpoint/2010/main" val="4068705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95287" y="1628775"/>
            <a:ext cx="8353425" cy="1584201"/>
          </a:xfrm>
          <a:noFill/>
        </p:spPr>
        <p:txBody>
          <a:bodyPr lIns="72000" tIns="36000" rIns="72000" bIns="36000"/>
          <a:lstStyle>
            <a:lvl1pPr>
              <a:defRPr sz="4800"/>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Subtitle 2"/>
          <p:cNvSpPr>
            <a:spLocks noGrp="1"/>
          </p:cNvSpPr>
          <p:nvPr>
            <p:ph type="subTitle" idx="1"/>
          </p:nvPr>
        </p:nvSpPr>
        <p:spPr>
          <a:xfrm>
            <a:off x="395287" y="3212976"/>
            <a:ext cx="8353425" cy="1152128"/>
          </a:xfrm>
        </p:spPr>
        <p:txBody>
          <a:bodyPr>
            <a:normAutofit/>
          </a:bodyPr>
          <a:lstStyle>
            <a:lvl1pPr marL="0" indent="0" algn="ctr">
              <a:buNone/>
              <a:defRPr sz="2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dirty="0"/>
          </a:p>
        </p:txBody>
      </p:sp>
      <p:sp>
        <p:nvSpPr>
          <p:cNvPr id="4" name="Date Placeholder 3"/>
          <p:cNvSpPr>
            <a:spLocks noGrp="1"/>
          </p:cNvSpPr>
          <p:nvPr>
            <p:ph type="dt" sz="half" idx="10"/>
          </p:nvPr>
        </p:nvSpPr>
        <p:spPr/>
        <p:txBody>
          <a:bodyPr/>
          <a:lstStyle>
            <a:lvl1pPr>
              <a:defRPr>
                <a:solidFill>
                  <a:schemeClr val="bg1"/>
                </a:solidFill>
              </a:defRPr>
            </a:lvl1pPr>
          </a:lstStyle>
          <a:p>
            <a:fld id="{BA820C44-D2BD-4A97-9546-5B0165B5AC98}" type="datetime1">
              <a:rPr lang="fi-FI" smtClean="0"/>
              <a:t>22.7.2016</a:t>
            </a:fld>
            <a:endParaRPr lang="fi-FI" dirty="0"/>
          </a:p>
        </p:txBody>
      </p:sp>
      <p:sp>
        <p:nvSpPr>
          <p:cNvPr id="5" name="Footer Placeholder 4"/>
          <p:cNvSpPr>
            <a:spLocks noGrp="1"/>
          </p:cNvSpPr>
          <p:nvPr>
            <p:ph type="ftr" sz="quarter" idx="11"/>
          </p:nvPr>
        </p:nvSpPr>
        <p:spPr/>
        <p:txBody>
          <a:bodyPr/>
          <a:lstStyle>
            <a:lvl1pPr>
              <a:defRPr>
                <a:solidFill>
                  <a:schemeClr val="bg1"/>
                </a:solidFill>
              </a:defRPr>
            </a:lvl1pPr>
          </a:lstStyle>
          <a:p>
            <a:r>
              <a:rPr lang="fi-FI" smtClean="0"/>
              <a:t>Esityksen / esittäjän nimi</a:t>
            </a:r>
            <a:endParaRPr lang="fi-FI"/>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42F28AB7-2E65-436F-A276-2186638B708E}" type="slidenum">
              <a:rPr lang="fi-FI" smtClean="0"/>
              <a:pPr/>
              <a:t>‹#›</a:t>
            </a:fld>
            <a:endParaRPr lang="fi-FI"/>
          </a:p>
        </p:txBody>
      </p:sp>
      <p:pic>
        <p:nvPicPr>
          <p:cNvPr id="9"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513069" y="345801"/>
            <a:ext cx="188318" cy="288361"/>
          </a:xfrm>
          <a:prstGeom prst="rect">
            <a:avLst/>
          </a:prstGeom>
        </p:spPr>
      </p:pic>
      <p:sp>
        <p:nvSpPr>
          <p:cNvPr id="7" name="Tekstiruutu 6"/>
          <p:cNvSpPr txBox="1"/>
          <p:nvPr userDrawn="1"/>
        </p:nvSpPr>
        <p:spPr>
          <a:xfrm>
            <a:off x="6633291" y="489980"/>
            <a:ext cx="1963999" cy="646331"/>
          </a:xfrm>
          <a:prstGeom prst="rect">
            <a:avLst/>
          </a:prstGeom>
          <a:noFill/>
        </p:spPr>
        <p:txBody>
          <a:bodyPr wrap="none" rtlCol="0">
            <a:spAutoFit/>
          </a:bodyPr>
          <a:lstStyle/>
          <a:p>
            <a:r>
              <a:rPr lang="fi-FI" b="1" i="0" baseline="0" dirty="0" smtClean="0">
                <a:solidFill>
                  <a:schemeClr val="bg1"/>
                </a:solidFill>
              </a:rPr>
              <a:t>SEURAKUNTIEN</a:t>
            </a:r>
            <a:br>
              <a:rPr lang="fi-FI" b="1" i="0" baseline="0" dirty="0" smtClean="0">
                <a:solidFill>
                  <a:schemeClr val="bg1"/>
                </a:solidFill>
              </a:rPr>
            </a:br>
            <a:r>
              <a:rPr lang="fi-FI" b="1" i="0" baseline="0" dirty="0" smtClean="0">
                <a:solidFill>
                  <a:schemeClr val="bg1"/>
                </a:solidFill>
              </a:rPr>
              <a:t>VERKKOHANKE</a:t>
            </a:r>
          </a:p>
        </p:txBody>
      </p:sp>
    </p:spTree>
    <p:extLst>
      <p:ext uri="{BB962C8B-B14F-4D97-AF65-F5344CB8AC3E}">
        <p14:creationId xmlns:p14="http://schemas.microsoft.com/office/powerpoint/2010/main" val="217292969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le and Content with picture L">
    <p:spTree>
      <p:nvGrpSpPr>
        <p:cNvPr id="1" name=""/>
        <p:cNvGrpSpPr/>
        <p:nvPr/>
      </p:nvGrpSpPr>
      <p:grpSpPr>
        <a:xfrm>
          <a:off x="0" y="0"/>
          <a:ext cx="0" cy="0"/>
          <a:chOff x="0" y="0"/>
          <a:chExt cx="0" cy="0"/>
        </a:xfrm>
      </p:grpSpPr>
      <p:sp>
        <p:nvSpPr>
          <p:cNvPr id="9" name="Picture Placeholder 2"/>
          <p:cNvSpPr>
            <a:spLocks noGrp="1"/>
          </p:cNvSpPr>
          <p:nvPr>
            <p:ph type="pic" idx="14"/>
          </p:nvPr>
        </p:nvSpPr>
        <p:spPr>
          <a:xfrm>
            <a:off x="0" y="0"/>
            <a:ext cx="4499992" cy="6858000"/>
          </a:xfrm>
          <a:solidFill>
            <a:schemeClr val="bg1">
              <a:lumMod val="95000"/>
            </a:schemeClr>
          </a:solidFill>
        </p:spPr>
        <p:txBody>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a:p>
        </p:txBody>
      </p:sp>
      <p:sp>
        <p:nvSpPr>
          <p:cNvPr id="2" name="Title 1"/>
          <p:cNvSpPr>
            <a:spLocks noGrp="1"/>
          </p:cNvSpPr>
          <p:nvPr>
            <p:ph type="title"/>
          </p:nvPr>
        </p:nvSpPr>
        <p:spPr>
          <a:xfrm>
            <a:off x="4644009" y="333375"/>
            <a:ext cx="4104704" cy="1007394"/>
          </a:xfrm>
        </p:spPr>
        <p:txBody>
          <a:bodyPr lIns="72000" rIns="288000"/>
          <a:lstStyle>
            <a:lvl1pPr algn="l">
              <a:defRPr>
                <a:solidFill>
                  <a:schemeClr val="accent1"/>
                </a:solidFill>
              </a:defRPr>
            </a:lvl1pPr>
          </a:lstStyle>
          <a:p>
            <a:r>
              <a:rPr lang="fi-FI" smtClean="0"/>
              <a:t>Muokkaa perustyyl. napsautt.</a:t>
            </a:r>
            <a:endParaRPr lang="fi-FI" dirty="0"/>
          </a:p>
        </p:txBody>
      </p:sp>
      <p:sp>
        <p:nvSpPr>
          <p:cNvPr id="3" name="Content Placeholder 2"/>
          <p:cNvSpPr>
            <a:spLocks noGrp="1"/>
          </p:cNvSpPr>
          <p:nvPr>
            <p:ph idx="1"/>
          </p:nvPr>
        </p:nvSpPr>
        <p:spPr>
          <a:xfrm>
            <a:off x="4644007" y="1773238"/>
            <a:ext cx="4104705" cy="4392612"/>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4" name="Date Placeholder 3"/>
          <p:cNvSpPr>
            <a:spLocks noGrp="1"/>
          </p:cNvSpPr>
          <p:nvPr>
            <p:ph type="dt" sz="half" idx="10"/>
          </p:nvPr>
        </p:nvSpPr>
        <p:spPr>
          <a:xfrm>
            <a:off x="6444208" y="6453189"/>
            <a:ext cx="1872208" cy="215900"/>
          </a:xfrm>
        </p:spPr>
        <p:txBody>
          <a:bodyPr/>
          <a:lstStyle>
            <a:lvl1pPr algn="r">
              <a:defRPr/>
            </a:lvl1pPr>
          </a:lstStyle>
          <a:p>
            <a:fld id="{DDE7EA43-93E4-489B-BC9C-A4AF5D9E181F}" type="datetime1">
              <a:rPr lang="fi-FI" smtClean="0"/>
              <a:t>22.7.2016</a:t>
            </a:fld>
            <a:endParaRPr lang="fi-FI"/>
          </a:p>
        </p:txBody>
      </p:sp>
      <p:sp>
        <p:nvSpPr>
          <p:cNvPr id="5" name="Footer Placeholder 4"/>
          <p:cNvSpPr>
            <a:spLocks noGrp="1"/>
          </p:cNvSpPr>
          <p:nvPr>
            <p:ph type="ftr" sz="quarter" idx="11"/>
          </p:nvPr>
        </p:nvSpPr>
        <p:spPr>
          <a:xfrm>
            <a:off x="395288" y="6453188"/>
            <a:ext cx="6048920" cy="215900"/>
          </a:xfrm>
        </p:spPr>
        <p:txBody>
          <a:bodyPr/>
          <a:lstStyle>
            <a:lvl1pPr algn="l">
              <a:defRPr/>
            </a:lvl1pPr>
          </a:lstStyle>
          <a:p>
            <a:r>
              <a:rPr lang="fi-FI" smtClean="0"/>
              <a:t>Esityksen / esittäjän nimi</a:t>
            </a:r>
            <a:endParaRPr lang="fi-FI" dirty="0"/>
          </a:p>
        </p:txBody>
      </p:sp>
      <p:sp>
        <p:nvSpPr>
          <p:cNvPr id="6" name="Slide Number Placeholder 5"/>
          <p:cNvSpPr>
            <a:spLocks noGrp="1"/>
          </p:cNvSpPr>
          <p:nvPr>
            <p:ph type="sldNum" sz="quarter" idx="12"/>
          </p:nvPr>
        </p:nvSpPr>
        <p:spPr>
          <a:xfrm>
            <a:off x="8316417" y="6453188"/>
            <a:ext cx="432296" cy="215900"/>
          </a:xfrm>
        </p:spPr>
        <p:txBody>
          <a:bodyPr/>
          <a:lstStyle>
            <a:lvl1pPr algn="r">
              <a:defRPr/>
            </a:lvl1pPr>
          </a:lstStyle>
          <a:p>
            <a:fld id="{42F28AB7-2E65-436F-A276-2186638B708E}" type="slidenum">
              <a:rPr lang="fi-FI" smtClean="0"/>
              <a:pPr/>
              <a:t>‹#›</a:t>
            </a:fld>
            <a:endParaRPr lang="fi-FI"/>
          </a:p>
        </p:txBody>
      </p:sp>
      <p:pic>
        <p:nvPicPr>
          <p:cNvPr id="8" name="Picture 7"/>
          <p:cNvPicPr>
            <a:picLocks noChangeAspect="1"/>
          </p:cNvPicPr>
          <p:nvPr userDrawn="1"/>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8513069" y="345801"/>
            <a:ext cx="188317" cy="288361"/>
          </a:xfrm>
          <a:prstGeom prst="rect">
            <a:avLst/>
          </a:prstGeom>
        </p:spPr>
      </p:pic>
    </p:spTree>
    <p:extLst>
      <p:ext uri="{BB962C8B-B14F-4D97-AF65-F5344CB8AC3E}">
        <p14:creationId xmlns:p14="http://schemas.microsoft.com/office/powerpoint/2010/main" val="198036606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and picture">
    <p:spTree>
      <p:nvGrpSpPr>
        <p:cNvPr id="1" name=""/>
        <p:cNvGrpSpPr/>
        <p:nvPr/>
      </p:nvGrpSpPr>
      <p:grpSpPr>
        <a:xfrm>
          <a:off x="0" y="0"/>
          <a:ext cx="0" cy="0"/>
          <a:chOff x="0" y="0"/>
          <a:chExt cx="0" cy="0"/>
        </a:xfrm>
      </p:grpSpPr>
      <p:sp>
        <p:nvSpPr>
          <p:cNvPr id="6" name="Picture Placeholder 2"/>
          <p:cNvSpPr>
            <a:spLocks noGrp="1"/>
          </p:cNvSpPr>
          <p:nvPr>
            <p:ph type="pic" idx="14"/>
          </p:nvPr>
        </p:nvSpPr>
        <p:spPr>
          <a:xfrm>
            <a:off x="0" y="1484784"/>
            <a:ext cx="9144000" cy="5373216"/>
          </a:xfrm>
          <a:solidFill>
            <a:schemeClr val="bg1">
              <a:lumMod val="95000"/>
            </a:schemeClr>
          </a:solidFill>
        </p:spPr>
        <p:txBody>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a:p>
        </p:txBody>
      </p:sp>
      <p:sp>
        <p:nvSpPr>
          <p:cNvPr id="2" name="Title 1"/>
          <p:cNvSpPr>
            <a:spLocks noGrp="1"/>
          </p:cNvSpPr>
          <p:nvPr>
            <p:ph type="title"/>
          </p:nvPr>
        </p:nvSpPr>
        <p:spPr/>
        <p:txBody>
          <a:bodyPr/>
          <a:lstStyle/>
          <a:p>
            <a:r>
              <a:rPr lang="fi-FI" smtClean="0"/>
              <a:t>Muokkaa perustyyl. napsautt.</a:t>
            </a:r>
            <a:endParaRPr lang="fi-FI"/>
          </a:p>
        </p:txBody>
      </p:sp>
      <p:sp>
        <p:nvSpPr>
          <p:cNvPr id="3" name="Date Placeholder 2"/>
          <p:cNvSpPr>
            <a:spLocks noGrp="1"/>
          </p:cNvSpPr>
          <p:nvPr>
            <p:ph type="dt" sz="half" idx="10"/>
          </p:nvPr>
        </p:nvSpPr>
        <p:spPr/>
        <p:txBody>
          <a:bodyPr/>
          <a:lstStyle/>
          <a:p>
            <a:fld id="{C6543EE8-FF63-446D-AED6-C3FAB681E802}" type="datetime1">
              <a:rPr lang="fi-FI" smtClean="0"/>
              <a:t>22.7.2016</a:t>
            </a:fld>
            <a:endParaRPr lang="fi-FI"/>
          </a:p>
        </p:txBody>
      </p:sp>
      <p:sp>
        <p:nvSpPr>
          <p:cNvPr id="4" name="Footer Placeholder 3"/>
          <p:cNvSpPr>
            <a:spLocks noGrp="1"/>
          </p:cNvSpPr>
          <p:nvPr>
            <p:ph type="ftr" sz="quarter" idx="11"/>
          </p:nvPr>
        </p:nvSpPr>
        <p:spPr/>
        <p:txBody>
          <a:bodyPr/>
          <a:lstStyle/>
          <a:p>
            <a:r>
              <a:rPr lang="fi-FI" smtClean="0"/>
              <a:t>Esityksen / esittäjän nimi</a:t>
            </a:r>
            <a:endParaRPr lang="fi-FI"/>
          </a:p>
        </p:txBody>
      </p:sp>
      <p:sp>
        <p:nvSpPr>
          <p:cNvPr id="5" name="Slide Number Placeholder 4"/>
          <p:cNvSpPr>
            <a:spLocks noGrp="1"/>
          </p:cNvSpPr>
          <p:nvPr>
            <p:ph type="sldNum" sz="quarter" idx="12"/>
          </p:nvPr>
        </p:nvSpPr>
        <p:spPr/>
        <p:txBody>
          <a:bodyPr/>
          <a:lstStyle/>
          <a:p>
            <a:fld id="{42F28AB7-2E65-436F-A276-2186638B708E}" type="slidenum">
              <a:rPr lang="fi-FI" smtClean="0"/>
              <a:t>‹#›</a:t>
            </a:fld>
            <a:endParaRPr lang="fi-FI"/>
          </a:p>
        </p:txBody>
      </p:sp>
    </p:spTree>
    <p:extLst>
      <p:ext uri="{BB962C8B-B14F-4D97-AF65-F5344CB8AC3E}">
        <p14:creationId xmlns:p14="http://schemas.microsoft.com/office/powerpoint/2010/main" val="243767370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fi-FI"/>
          </a:p>
        </p:txBody>
      </p:sp>
      <p:sp>
        <p:nvSpPr>
          <p:cNvPr id="3" name="Date Placeholder 2"/>
          <p:cNvSpPr>
            <a:spLocks noGrp="1"/>
          </p:cNvSpPr>
          <p:nvPr>
            <p:ph type="dt" sz="half" idx="10"/>
          </p:nvPr>
        </p:nvSpPr>
        <p:spPr/>
        <p:txBody>
          <a:bodyPr/>
          <a:lstStyle/>
          <a:p>
            <a:fld id="{608F37DF-C659-4947-AE1C-17FECB08DBAF}" type="datetime1">
              <a:rPr lang="fi-FI" smtClean="0"/>
              <a:t>22.7.2016</a:t>
            </a:fld>
            <a:endParaRPr lang="fi-FI"/>
          </a:p>
        </p:txBody>
      </p:sp>
      <p:sp>
        <p:nvSpPr>
          <p:cNvPr id="4" name="Footer Placeholder 3"/>
          <p:cNvSpPr>
            <a:spLocks noGrp="1"/>
          </p:cNvSpPr>
          <p:nvPr>
            <p:ph type="ftr" sz="quarter" idx="11"/>
          </p:nvPr>
        </p:nvSpPr>
        <p:spPr/>
        <p:txBody>
          <a:bodyPr/>
          <a:lstStyle/>
          <a:p>
            <a:r>
              <a:rPr lang="fi-FI" smtClean="0"/>
              <a:t>Esityksen / esittäjän nimi</a:t>
            </a:r>
            <a:endParaRPr lang="fi-FI"/>
          </a:p>
        </p:txBody>
      </p:sp>
      <p:sp>
        <p:nvSpPr>
          <p:cNvPr id="5" name="Slide Number Placeholder 4"/>
          <p:cNvSpPr>
            <a:spLocks noGrp="1"/>
          </p:cNvSpPr>
          <p:nvPr>
            <p:ph type="sldNum" sz="quarter" idx="12"/>
          </p:nvPr>
        </p:nvSpPr>
        <p:spPr/>
        <p:txBody>
          <a:bodyPr/>
          <a:lstStyle/>
          <a:p>
            <a:fld id="{42F28AB7-2E65-436F-A276-2186638B708E}" type="slidenum">
              <a:rPr lang="fi-FI" smtClean="0"/>
              <a:t>‹#›</a:t>
            </a:fld>
            <a:endParaRPr lang="fi-FI"/>
          </a:p>
        </p:txBody>
      </p:sp>
    </p:spTree>
    <p:extLst>
      <p:ext uri="{BB962C8B-B14F-4D97-AF65-F5344CB8AC3E}">
        <p14:creationId xmlns:p14="http://schemas.microsoft.com/office/powerpoint/2010/main" val="2751407360"/>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E1F8E7-C939-452B-9D70-9C235234AAB8}" type="datetime1">
              <a:rPr lang="fi-FI" smtClean="0"/>
              <a:t>22.7.2016</a:t>
            </a:fld>
            <a:endParaRPr lang="fi-FI"/>
          </a:p>
        </p:txBody>
      </p:sp>
      <p:sp>
        <p:nvSpPr>
          <p:cNvPr id="3" name="Footer Placeholder 2"/>
          <p:cNvSpPr>
            <a:spLocks noGrp="1"/>
          </p:cNvSpPr>
          <p:nvPr>
            <p:ph type="ftr" sz="quarter" idx="11"/>
          </p:nvPr>
        </p:nvSpPr>
        <p:spPr/>
        <p:txBody>
          <a:bodyPr/>
          <a:lstStyle/>
          <a:p>
            <a:r>
              <a:rPr lang="fi-FI" smtClean="0"/>
              <a:t>Esityksen / esittäjän nimi</a:t>
            </a:r>
            <a:endParaRPr lang="fi-FI"/>
          </a:p>
        </p:txBody>
      </p:sp>
      <p:sp>
        <p:nvSpPr>
          <p:cNvPr id="4" name="Slide Number Placeholder 3"/>
          <p:cNvSpPr>
            <a:spLocks noGrp="1"/>
          </p:cNvSpPr>
          <p:nvPr>
            <p:ph type="sldNum" sz="quarter" idx="12"/>
          </p:nvPr>
        </p:nvSpPr>
        <p:spPr/>
        <p:txBody>
          <a:bodyPr/>
          <a:lstStyle/>
          <a:p>
            <a:fld id="{42F28AB7-2E65-436F-A276-2186638B708E}" type="slidenum">
              <a:rPr lang="fi-FI" smtClean="0"/>
              <a:t>‹#›</a:t>
            </a:fld>
            <a:endParaRPr lang="fi-FI"/>
          </a:p>
        </p:txBody>
      </p:sp>
      <p:pic>
        <p:nvPicPr>
          <p:cNvPr id="5" name="Picture 4"/>
          <p:cNvPicPr>
            <a:picLocks noChangeAspect="1"/>
          </p:cNvPicPr>
          <p:nvPr userDrawn="1"/>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8513069" y="345801"/>
            <a:ext cx="188317" cy="288361"/>
          </a:xfrm>
          <a:prstGeom prst="rect">
            <a:avLst/>
          </a:prstGeom>
        </p:spPr>
      </p:pic>
    </p:spTree>
    <p:extLst>
      <p:ext uri="{BB962C8B-B14F-4D97-AF65-F5344CB8AC3E}">
        <p14:creationId xmlns:p14="http://schemas.microsoft.com/office/powerpoint/2010/main" val="251374154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fi-FI"/>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4" name="Date Placeholder 3"/>
          <p:cNvSpPr>
            <a:spLocks noGrp="1"/>
          </p:cNvSpPr>
          <p:nvPr>
            <p:ph type="dt" sz="half" idx="10"/>
          </p:nvPr>
        </p:nvSpPr>
        <p:spPr/>
        <p:txBody>
          <a:bodyPr/>
          <a:lstStyle/>
          <a:p>
            <a:fld id="{3C9E2B0E-ACBA-4329-A16F-9F64022D348E}" type="datetime1">
              <a:rPr lang="fi-FI" smtClean="0"/>
              <a:t>22.7.2016</a:t>
            </a:fld>
            <a:endParaRPr lang="fi-FI"/>
          </a:p>
        </p:txBody>
      </p:sp>
      <p:sp>
        <p:nvSpPr>
          <p:cNvPr id="5" name="Footer Placeholder 4"/>
          <p:cNvSpPr>
            <a:spLocks noGrp="1"/>
          </p:cNvSpPr>
          <p:nvPr>
            <p:ph type="ftr" sz="quarter" idx="11"/>
          </p:nvPr>
        </p:nvSpPr>
        <p:spPr/>
        <p:txBody>
          <a:bodyPr/>
          <a:lstStyle/>
          <a:p>
            <a:r>
              <a:rPr lang="fi-FI" smtClean="0"/>
              <a:t>Esityksen / esittäjän nimi</a:t>
            </a:r>
            <a:endParaRPr lang="fi-FI"/>
          </a:p>
        </p:txBody>
      </p:sp>
      <p:sp>
        <p:nvSpPr>
          <p:cNvPr id="6" name="Slide Number Placeholder 5"/>
          <p:cNvSpPr>
            <a:spLocks noGrp="1"/>
          </p:cNvSpPr>
          <p:nvPr>
            <p:ph type="sldNum" sz="quarter" idx="12"/>
          </p:nvPr>
        </p:nvSpPr>
        <p:spPr/>
        <p:txBody>
          <a:bodyPr/>
          <a:lstStyle/>
          <a:p>
            <a:fld id="{42F28AB7-2E65-436F-A276-2186638B708E}" type="slidenum">
              <a:rPr lang="fi-FI" smtClean="0"/>
              <a:t>‹#›</a:t>
            </a:fld>
            <a:endParaRPr lang="fi-FI"/>
          </a:p>
        </p:txBody>
      </p:sp>
    </p:spTree>
    <p:extLst>
      <p:ext uri="{BB962C8B-B14F-4D97-AF65-F5344CB8AC3E}">
        <p14:creationId xmlns:p14="http://schemas.microsoft.com/office/powerpoint/2010/main" val="896094435"/>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Osan ylätunniste">
    <p:bg>
      <p:bgPr>
        <a:solidFill>
          <a:schemeClr val="accent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solidFill>
                  <a:schemeClr val="bg1"/>
                </a:solidFill>
              </a:defRPr>
            </a:lvl1pPr>
          </a:lstStyle>
          <a:p>
            <a:fld id="{D8D19363-7143-4AB6-9521-B73AEE72A55F}" type="datetime1">
              <a:rPr lang="fi-FI" smtClean="0"/>
              <a:t>22.7.2016</a:t>
            </a:fld>
            <a:endParaRPr lang="fi-FI"/>
          </a:p>
        </p:txBody>
      </p:sp>
      <p:sp>
        <p:nvSpPr>
          <p:cNvPr id="5" name="Footer Placeholder 4"/>
          <p:cNvSpPr>
            <a:spLocks noGrp="1"/>
          </p:cNvSpPr>
          <p:nvPr>
            <p:ph type="ftr" sz="quarter" idx="11"/>
          </p:nvPr>
        </p:nvSpPr>
        <p:spPr/>
        <p:txBody>
          <a:bodyPr/>
          <a:lstStyle>
            <a:lvl1pPr>
              <a:defRPr>
                <a:solidFill>
                  <a:schemeClr val="bg1"/>
                </a:solidFill>
              </a:defRPr>
            </a:lvl1pPr>
          </a:lstStyle>
          <a:p>
            <a:r>
              <a:rPr lang="fi-FI" smtClean="0"/>
              <a:t>Esityksen / esittäjän nimi</a:t>
            </a:r>
            <a:endParaRPr lang="fi-FI"/>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42F28AB7-2E65-436F-A276-2186638B708E}" type="slidenum">
              <a:rPr lang="fi-FI" smtClean="0"/>
              <a:pPr/>
              <a:t>‹#›</a:t>
            </a:fld>
            <a:endParaRPr lang="fi-FI"/>
          </a:p>
        </p:txBody>
      </p:sp>
      <p:sp>
        <p:nvSpPr>
          <p:cNvPr id="7" name="Title 1"/>
          <p:cNvSpPr>
            <a:spLocks noGrp="1"/>
          </p:cNvSpPr>
          <p:nvPr>
            <p:ph type="ctrTitle"/>
          </p:nvPr>
        </p:nvSpPr>
        <p:spPr>
          <a:xfrm>
            <a:off x="395287" y="2636899"/>
            <a:ext cx="8353425" cy="1584201"/>
          </a:xfrm>
          <a:noFill/>
        </p:spPr>
        <p:txBody>
          <a:bodyPr lIns="72000" tIns="36000" rIns="72000" bIns="36000" anchor="ctr" anchorCtr="0"/>
          <a:lstStyle>
            <a:lvl1pPr>
              <a:defRPr sz="4800"/>
            </a:lvl1pPr>
          </a:lstStyle>
          <a:p>
            <a:r>
              <a:rPr lang="fi-FI" smtClean="0"/>
              <a:t>Muokkaa perustyyl. napsautt.</a:t>
            </a:r>
            <a:endParaRPr lang="fi-FI"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513069" y="345801"/>
            <a:ext cx="188318" cy="288361"/>
          </a:xfrm>
          <a:prstGeom prst="rect">
            <a:avLst/>
          </a:prstGeom>
        </p:spPr>
      </p:pic>
    </p:spTree>
    <p:extLst>
      <p:ext uri="{BB962C8B-B14F-4D97-AF65-F5344CB8AC3E}">
        <p14:creationId xmlns:p14="http://schemas.microsoft.com/office/powerpoint/2010/main" val="63495370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Header white">
    <p:spTree>
      <p:nvGrpSpPr>
        <p:cNvPr id="1" name=""/>
        <p:cNvGrpSpPr/>
        <p:nvPr/>
      </p:nvGrpSpPr>
      <p:grpSpPr>
        <a:xfrm>
          <a:off x="0" y="0"/>
          <a:ext cx="0" cy="0"/>
          <a:chOff x="0" y="0"/>
          <a:chExt cx="0" cy="0"/>
        </a:xfrm>
      </p:grpSpPr>
      <p:sp>
        <p:nvSpPr>
          <p:cNvPr id="7" name="Title 1"/>
          <p:cNvSpPr>
            <a:spLocks noGrp="1"/>
          </p:cNvSpPr>
          <p:nvPr>
            <p:ph type="ctrTitle"/>
          </p:nvPr>
        </p:nvSpPr>
        <p:spPr>
          <a:xfrm>
            <a:off x="395287" y="2636899"/>
            <a:ext cx="8353425" cy="1584201"/>
          </a:xfrm>
          <a:noFill/>
        </p:spPr>
        <p:txBody>
          <a:bodyPr lIns="72000" tIns="36000" rIns="72000" bIns="36000" anchor="ctr" anchorCtr="0"/>
          <a:lstStyle>
            <a:lvl1pPr>
              <a:defRPr sz="4800">
                <a:solidFill>
                  <a:schemeClr val="accent1"/>
                </a:solidFill>
              </a:defRPr>
            </a:lvl1pPr>
          </a:lstStyle>
          <a:p>
            <a:r>
              <a:rPr lang="fi-FI" smtClean="0"/>
              <a:t>Muokkaa perustyyl. napsautt.</a:t>
            </a:r>
            <a:endParaRPr lang="fi-FI" dirty="0"/>
          </a:p>
        </p:txBody>
      </p:sp>
      <p:sp>
        <p:nvSpPr>
          <p:cNvPr id="2" name="Date Placeholder 1"/>
          <p:cNvSpPr>
            <a:spLocks noGrp="1"/>
          </p:cNvSpPr>
          <p:nvPr>
            <p:ph type="dt" sz="half" idx="10"/>
          </p:nvPr>
        </p:nvSpPr>
        <p:spPr/>
        <p:txBody>
          <a:bodyPr/>
          <a:lstStyle/>
          <a:p>
            <a:fld id="{13CC9B10-38D3-4AB1-ACE9-4168F34B4982}" type="datetime1">
              <a:rPr lang="fi-FI" smtClean="0"/>
              <a:t>22.7.2016</a:t>
            </a:fld>
            <a:endParaRPr lang="fi-FI" dirty="0"/>
          </a:p>
        </p:txBody>
      </p:sp>
      <p:sp>
        <p:nvSpPr>
          <p:cNvPr id="3" name="Footer Placeholder 2"/>
          <p:cNvSpPr>
            <a:spLocks noGrp="1"/>
          </p:cNvSpPr>
          <p:nvPr>
            <p:ph type="ftr" sz="quarter" idx="11"/>
          </p:nvPr>
        </p:nvSpPr>
        <p:spPr/>
        <p:txBody>
          <a:bodyPr/>
          <a:lstStyle/>
          <a:p>
            <a:r>
              <a:rPr lang="fi-FI" smtClean="0"/>
              <a:t>Esityksen / esittäjän nimi</a:t>
            </a:r>
            <a:endParaRPr lang="fi-FI" dirty="0"/>
          </a:p>
        </p:txBody>
      </p:sp>
      <p:sp>
        <p:nvSpPr>
          <p:cNvPr id="8" name="Slide Number Placeholder 7"/>
          <p:cNvSpPr>
            <a:spLocks noGrp="1"/>
          </p:cNvSpPr>
          <p:nvPr>
            <p:ph type="sldNum" sz="quarter" idx="12"/>
          </p:nvPr>
        </p:nvSpPr>
        <p:spPr/>
        <p:txBody>
          <a:bodyPr/>
          <a:lstStyle/>
          <a:p>
            <a:fld id="{42F28AB7-2E65-436F-A276-2186638B708E}" type="slidenum">
              <a:rPr lang="fi-FI" smtClean="0"/>
              <a:pPr/>
              <a:t>‹#›</a:t>
            </a:fld>
            <a:endParaRPr lang="fi-FI"/>
          </a:p>
        </p:txBody>
      </p:sp>
      <p:pic>
        <p:nvPicPr>
          <p:cNvPr id="9" name="Picture 8"/>
          <p:cNvPicPr>
            <a:picLocks noChangeAspect="1"/>
          </p:cNvPicPr>
          <p:nvPr userDrawn="1"/>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8513069" y="345801"/>
            <a:ext cx="188317" cy="288361"/>
          </a:xfrm>
          <a:prstGeom prst="rect">
            <a:avLst/>
          </a:prstGeom>
        </p:spPr>
      </p:pic>
    </p:spTree>
    <p:extLst>
      <p:ext uri="{BB962C8B-B14F-4D97-AF65-F5344CB8AC3E}">
        <p14:creationId xmlns:p14="http://schemas.microsoft.com/office/powerpoint/2010/main" val="335393853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with sub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fi-FI"/>
          </a:p>
        </p:txBody>
      </p:sp>
      <p:sp>
        <p:nvSpPr>
          <p:cNvPr id="3" name="Content Placeholder 2"/>
          <p:cNvSpPr>
            <a:spLocks noGrp="1"/>
          </p:cNvSpPr>
          <p:nvPr>
            <p:ph idx="1"/>
          </p:nvPr>
        </p:nvSpPr>
        <p:spPr>
          <a:xfrm>
            <a:off x="395287" y="2133600"/>
            <a:ext cx="8353425" cy="4032250"/>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4" name="Date Placeholder 3"/>
          <p:cNvSpPr>
            <a:spLocks noGrp="1"/>
          </p:cNvSpPr>
          <p:nvPr>
            <p:ph type="dt" sz="half" idx="10"/>
          </p:nvPr>
        </p:nvSpPr>
        <p:spPr/>
        <p:txBody>
          <a:bodyPr/>
          <a:lstStyle/>
          <a:p>
            <a:fld id="{2D3EC649-8744-46E6-8245-FF09F2D96601}" type="datetime1">
              <a:rPr lang="fi-FI" smtClean="0"/>
              <a:t>22.7.2016</a:t>
            </a:fld>
            <a:endParaRPr lang="fi-FI"/>
          </a:p>
        </p:txBody>
      </p:sp>
      <p:sp>
        <p:nvSpPr>
          <p:cNvPr id="5" name="Footer Placeholder 4"/>
          <p:cNvSpPr>
            <a:spLocks noGrp="1"/>
          </p:cNvSpPr>
          <p:nvPr>
            <p:ph type="ftr" sz="quarter" idx="11"/>
          </p:nvPr>
        </p:nvSpPr>
        <p:spPr/>
        <p:txBody>
          <a:bodyPr/>
          <a:lstStyle/>
          <a:p>
            <a:r>
              <a:rPr lang="fi-FI" smtClean="0"/>
              <a:t>Esityksen / esittäjän nimi</a:t>
            </a:r>
            <a:endParaRPr lang="fi-FI"/>
          </a:p>
        </p:txBody>
      </p:sp>
      <p:sp>
        <p:nvSpPr>
          <p:cNvPr id="6" name="Slide Number Placeholder 5"/>
          <p:cNvSpPr>
            <a:spLocks noGrp="1"/>
          </p:cNvSpPr>
          <p:nvPr>
            <p:ph type="sldNum" sz="quarter" idx="12"/>
          </p:nvPr>
        </p:nvSpPr>
        <p:spPr/>
        <p:txBody>
          <a:bodyPr/>
          <a:lstStyle/>
          <a:p>
            <a:fld id="{42F28AB7-2E65-436F-A276-2186638B708E}" type="slidenum">
              <a:rPr lang="fi-FI" smtClean="0"/>
              <a:t>‹#›</a:t>
            </a:fld>
            <a:endParaRPr lang="fi-FI"/>
          </a:p>
        </p:txBody>
      </p:sp>
      <p:sp>
        <p:nvSpPr>
          <p:cNvPr id="7" name="Text Placeholder 2"/>
          <p:cNvSpPr>
            <a:spLocks noGrp="1"/>
          </p:cNvSpPr>
          <p:nvPr>
            <p:ph type="body" idx="13"/>
          </p:nvPr>
        </p:nvSpPr>
        <p:spPr>
          <a:xfrm>
            <a:off x="395287" y="1773237"/>
            <a:ext cx="8353425" cy="360363"/>
          </a:xfrm>
        </p:spPr>
        <p:txBody>
          <a:bodyPr anchor="b"/>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Tree>
    <p:extLst>
      <p:ext uri="{BB962C8B-B14F-4D97-AF65-F5344CB8AC3E}">
        <p14:creationId xmlns:p14="http://schemas.microsoft.com/office/powerpoint/2010/main" val="348055433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fi-FI"/>
          </a:p>
        </p:txBody>
      </p:sp>
      <p:sp>
        <p:nvSpPr>
          <p:cNvPr id="3" name="Content Placeholder 2"/>
          <p:cNvSpPr>
            <a:spLocks noGrp="1"/>
          </p:cNvSpPr>
          <p:nvPr>
            <p:ph sz="half" idx="1"/>
          </p:nvPr>
        </p:nvSpPr>
        <p:spPr>
          <a:xfrm>
            <a:off x="395288" y="1773238"/>
            <a:ext cx="4100512" cy="4392612"/>
          </a:xfrm>
        </p:spPr>
        <p:txBody>
          <a:bodyPr/>
          <a:lstStyle>
            <a:lvl1pPr>
              <a:defRPr sz="26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4" name="Content Placeholder 3"/>
          <p:cNvSpPr>
            <a:spLocks noGrp="1"/>
          </p:cNvSpPr>
          <p:nvPr>
            <p:ph sz="half" idx="2"/>
          </p:nvPr>
        </p:nvSpPr>
        <p:spPr>
          <a:xfrm>
            <a:off x="4648199" y="1773238"/>
            <a:ext cx="4100513" cy="4392612"/>
          </a:xfrm>
        </p:spPr>
        <p:txBody>
          <a:bodyPr/>
          <a:lstStyle>
            <a:lvl1pPr>
              <a:defRPr sz="26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5" name="Date Placeholder 4"/>
          <p:cNvSpPr>
            <a:spLocks noGrp="1"/>
          </p:cNvSpPr>
          <p:nvPr>
            <p:ph type="dt" sz="half" idx="10"/>
          </p:nvPr>
        </p:nvSpPr>
        <p:spPr/>
        <p:txBody>
          <a:bodyPr/>
          <a:lstStyle/>
          <a:p>
            <a:fld id="{B612A48C-B1AC-4C96-A704-3D872F0988F9}" type="datetime1">
              <a:rPr lang="fi-FI" smtClean="0"/>
              <a:t>22.7.2016</a:t>
            </a:fld>
            <a:endParaRPr lang="fi-FI"/>
          </a:p>
        </p:txBody>
      </p:sp>
      <p:sp>
        <p:nvSpPr>
          <p:cNvPr id="6" name="Footer Placeholder 5"/>
          <p:cNvSpPr>
            <a:spLocks noGrp="1"/>
          </p:cNvSpPr>
          <p:nvPr>
            <p:ph type="ftr" sz="quarter" idx="11"/>
          </p:nvPr>
        </p:nvSpPr>
        <p:spPr/>
        <p:txBody>
          <a:bodyPr/>
          <a:lstStyle/>
          <a:p>
            <a:r>
              <a:rPr lang="fi-FI" smtClean="0"/>
              <a:t>Esityksen / esittäjän nimi</a:t>
            </a:r>
            <a:endParaRPr lang="fi-FI"/>
          </a:p>
        </p:txBody>
      </p:sp>
      <p:sp>
        <p:nvSpPr>
          <p:cNvPr id="7" name="Slide Number Placeholder 6"/>
          <p:cNvSpPr>
            <a:spLocks noGrp="1"/>
          </p:cNvSpPr>
          <p:nvPr>
            <p:ph type="sldNum" sz="quarter" idx="12"/>
          </p:nvPr>
        </p:nvSpPr>
        <p:spPr/>
        <p:txBody>
          <a:bodyPr/>
          <a:lstStyle/>
          <a:p>
            <a:fld id="{42F28AB7-2E65-436F-A276-2186638B708E}" type="slidenum">
              <a:rPr lang="fi-FI" smtClean="0"/>
              <a:t>‹#›</a:t>
            </a:fld>
            <a:endParaRPr lang="fi-FI"/>
          </a:p>
        </p:txBody>
      </p:sp>
    </p:spTree>
    <p:extLst>
      <p:ext uri="{BB962C8B-B14F-4D97-AF65-F5344CB8AC3E}">
        <p14:creationId xmlns:p14="http://schemas.microsoft.com/office/powerpoint/2010/main" val="2314280875"/>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smtClean="0"/>
              <a:t>Muokkaa perustyyl. napsautt.</a:t>
            </a:r>
            <a:endParaRPr lang="fi-FI"/>
          </a:p>
        </p:txBody>
      </p:sp>
      <p:sp>
        <p:nvSpPr>
          <p:cNvPr id="3" name="Text Placeholder 2"/>
          <p:cNvSpPr>
            <a:spLocks noGrp="1"/>
          </p:cNvSpPr>
          <p:nvPr>
            <p:ph type="body" idx="1"/>
          </p:nvPr>
        </p:nvSpPr>
        <p:spPr>
          <a:xfrm>
            <a:off x="395288" y="1773237"/>
            <a:ext cx="4102100" cy="360363"/>
          </a:xfrm>
        </p:spPr>
        <p:txBody>
          <a:bodyPr anchor="b"/>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395288" y="2133600"/>
            <a:ext cx="4102100" cy="4032249"/>
          </a:xfrm>
        </p:spPr>
        <p:txBody>
          <a:bodyPr/>
          <a:lstStyle>
            <a:lvl1pPr>
              <a:defRPr sz="26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5" name="Text Placeholder 4"/>
          <p:cNvSpPr>
            <a:spLocks noGrp="1"/>
          </p:cNvSpPr>
          <p:nvPr>
            <p:ph type="body" sz="quarter" idx="3"/>
          </p:nvPr>
        </p:nvSpPr>
        <p:spPr>
          <a:xfrm>
            <a:off x="4645025" y="1773237"/>
            <a:ext cx="4103688" cy="360363"/>
          </a:xfrm>
        </p:spPr>
        <p:txBody>
          <a:bodyPr anchor="b"/>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4645025" y="2133600"/>
            <a:ext cx="4103688" cy="4032249"/>
          </a:xfrm>
        </p:spPr>
        <p:txBody>
          <a:bodyPr/>
          <a:lstStyle>
            <a:lvl1pPr>
              <a:defRPr sz="26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7" name="Date Placeholder 6"/>
          <p:cNvSpPr>
            <a:spLocks noGrp="1"/>
          </p:cNvSpPr>
          <p:nvPr>
            <p:ph type="dt" sz="half" idx="10"/>
          </p:nvPr>
        </p:nvSpPr>
        <p:spPr/>
        <p:txBody>
          <a:bodyPr/>
          <a:lstStyle/>
          <a:p>
            <a:fld id="{32F0BB35-8AF6-4DA5-B6DB-F1062AF5D10D}" type="datetime1">
              <a:rPr lang="fi-FI" smtClean="0"/>
              <a:t>22.7.2016</a:t>
            </a:fld>
            <a:endParaRPr lang="fi-FI"/>
          </a:p>
        </p:txBody>
      </p:sp>
      <p:sp>
        <p:nvSpPr>
          <p:cNvPr id="8" name="Footer Placeholder 7"/>
          <p:cNvSpPr>
            <a:spLocks noGrp="1"/>
          </p:cNvSpPr>
          <p:nvPr>
            <p:ph type="ftr" sz="quarter" idx="11"/>
          </p:nvPr>
        </p:nvSpPr>
        <p:spPr/>
        <p:txBody>
          <a:bodyPr/>
          <a:lstStyle/>
          <a:p>
            <a:r>
              <a:rPr lang="fi-FI" smtClean="0"/>
              <a:t>Esityksen / esittäjän nimi</a:t>
            </a:r>
            <a:endParaRPr lang="fi-FI"/>
          </a:p>
        </p:txBody>
      </p:sp>
      <p:sp>
        <p:nvSpPr>
          <p:cNvPr id="9" name="Slide Number Placeholder 8"/>
          <p:cNvSpPr>
            <a:spLocks noGrp="1"/>
          </p:cNvSpPr>
          <p:nvPr>
            <p:ph type="sldNum" sz="quarter" idx="12"/>
          </p:nvPr>
        </p:nvSpPr>
        <p:spPr/>
        <p:txBody>
          <a:bodyPr/>
          <a:lstStyle/>
          <a:p>
            <a:fld id="{42F28AB7-2E65-436F-A276-2186638B708E}" type="slidenum">
              <a:rPr lang="fi-FI" smtClean="0"/>
              <a:t>‹#›</a:t>
            </a:fld>
            <a:endParaRPr lang="fi-FI"/>
          </a:p>
        </p:txBody>
      </p:sp>
    </p:spTree>
    <p:extLst>
      <p:ext uri="{BB962C8B-B14F-4D97-AF65-F5344CB8AC3E}">
        <p14:creationId xmlns:p14="http://schemas.microsoft.com/office/powerpoint/2010/main" val="3679359025"/>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and Content whi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fi-FI" smtClean="0"/>
              <a:t>Muokkaa perustyyl. napsautt.</a:t>
            </a:r>
            <a:endParaRPr lang="fi-FI"/>
          </a:p>
        </p:txBody>
      </p:sp>
      <p:sp>
        <p:nvSpPr>
          <p:cNvPr id="3" name="Content Placeholder 2"/>
          <p:cNvSpPr>
            <a:spLocks noGrp="1"/>
          </p:cNvSpPr>
          <p:nvPr>
            <p:ph idx="1"/>
          </p:nvPr>
        </p:nvSpPr>
        <p:spPr>
          <a:xfrm>
            <a:off x="395287" y="2133600"/>
            <a:ext cx="8353425" cy="4032250"/>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4" name="Date Placeholder 3"/>
          <p:cNvSpPr>
            <a:spLocks noGrp="1"/>
          </p:cNvSpPr>
          <p:nvPr>
            <p:ph type="dt" sz="half" idx="10"/>
          </p:nvPr>
        </p:nvSpPr>
        <p:spPr/>
        <p:txBody>
          <a:bodyPr/>
          <a:lstStyle/>
          <a:p>
            <a:fld id="{D7245A77-7FB9-4937-BA85-02CC4F7A44A2}" type="datetime1">
              <a:rPr lang="fi-FI" smtClean="0"/>
              <a:t>22.7.2016</a:t>
            </a:fld>
            <a:endParaRPr lang="fi-FI"/>
          </a:p>
        </p:txBody>
      </p:sp>
      <p:sp>
        <p:nvSpPr>
          <p:cNvPr id="5" name="Footer Placeholder 4"/>
          <p:cNvSpPr>
            <a:spLocks noGrp="1"/>
          </p:cNvSpPr>
          <p:nvPr>
            <p:ph type="ftr" sz="quarter" idx="11"/>
          </p:nvPr>
        </p:nvSpPr>
        <p:spPr/>
        <p:txBody>
          <a:bodyPr/>
          <a:lstStyle/>
          <a:p>
            <a:r>
              <a:rPr lang="fi-FI" smtClean="0"/>
              <a:t>Esityksen / esittäjän nimi</a:t>
            </a:r>
            <a:endParaRPr lang="fi-FI"/>
          </a:p>
        </p:txBody>
      </p:sp>
      <p:sp>
        <p:nvSpPr>
          <p:cNvPr id="6" name="Slide Number Placeholder 5"/>
          <p:cNvSpPr>
            <a:spLocks noGrp="1"/>
          </p:cNvSpPr>
          <p:nvPr>
            <p:ph type="sldNum" sz="quarter" idx="12"/>
          </p:nvPr>
        </p:nvSpPr>
        <p:spPr/>
        <p:txBody>
          <a:bodyPr/>
          <a:lstStyle/>
          <a:p>
            <a:fld id="{42F28AB7-2E65-436F-A276-2186638B708E}" type="slidenum">
              <a:rPr lang="fi-FI" smtClean="0"/>
              <a:t>‹#›</a:t>
            </a:fld>
            <a:endParaRPr lang="fi-FI"/>
          </a:p>
        </p:txBody>
      </p:sp>
      <p:sp>
        <p:nvSpPr>
          <p:cNvPr id="7" name="Text Placeholder 2"/>
          <p:cNvSpPr>
            <a:spLocks noGrp="1"/>
          </p:cNvSpPr>
          <p:nvPr>
            <p:ph type="body" idx="13"/>
          </p:nvPr>
        </p:nvSpPr>
        <p:spPr>
          <a:xfrm>
            <a:off x="395287" y="1773237"/>
            <a:ext cx="8353425" cy="360363"/>
          </a:xfrm>
        </p:spPr>
        <p:txBody>
          <a:bodyPr anchor="b"/>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pic>
        <p:nvPicPr>
          <p:cNvPr id="8" name="Picture 7"/>
          <p:cNvPicPr>
            <a:picLocks noChangeAspect="1"/>
          </p:cNvPicPr>
          <p:nvPr userDrawn="1"/>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8513069" y="345801"/>
            <a:ext cx="188317" cy="288361"/>
          </a:xfrm>
          <a:prstGeom prst="rect">
            <a:avLst/>
          </a:prstGeom>
        </p:spPr>
      </p:pic>
    </p:spTree>
    <p:extLst>
      <p:ext uri="{BB962C8B-B14F-4D97-AF65-F5344CB8AC3E}">
        <p14:creationId xmlns:p14="http://schemas.microsoft.com/office/powerpoint/2010/main" val="4533583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itle and Content with picture R">
    <p:spTree>
      <p:nvGrpSpPr>
        <p:cNvPr id="1" name=""/>
        <p:cNvGrpSpPr/>
        <p:nvPr/>
      </p:nvGrpSpPr>
      <p:grpSpPr>
        <a:xfrm>
          <a:off x="0" y="0"/>
          <a:ext cx="0" cy="0"/>
          <a:chOff x="0" y="0"/>
          <a:chExt cx="0" cy="0"/>
        </a:xfrm>
      </p:grpSpPr>
      <p:sp>
        <p:nvSpPr>
          <p:cNvPr id="9" name="Picture Placeholder 2"/>
          <p:cNvSpPr>
            <a:spLocks noGrp="1"/>
          </p:cNvSpPr>
          <p:nvPr>
            <p:ph type="pic" idx="14"/>
          </p:nvPr>
        </p:nvSpPr>
        <p:spPr>
          <a:xfrm>
            <a:off x="4644008" y="0"/>
            <a:ext cx="4499992" cy="6858000"/>
          </a:xfrm>
          <a:solidFill>
            <a:schemeClr val="bg1">
              <a:lumMod val="95000"/>
            </a:schemeClr>
          </a:solidFill>
        </p:spPr>
        <p:txBody>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a:p>
        </p:txBody>
      </p:sp>
      <p:sp>
        <p:nvSpPr>
          <p:cNvPr id="2" name="Title 1"/>
          <p:cNvSpPr>
            <a:spLocks noGrp="1"/>
          </p:cNvSpPr>
          <p:nvPr>
            <p:ph type="title"/>
          </p:nvPr>
        </p:nvSpPr>
        <p:spPr>
          <a:xfrm>
            <a:off x="395289" y="333375"/>
            <a:ext cx="4104704" cy="1007394"/>
          </a:xfrm>
        </p:spPr>
        <p:txBody>
          <a:bodyPr lIns="72000" rIns="72000"/>
          <a:lstStyle>
            <a:lvl1pPr algn="l">
              <a:defRPr>
                <a:solidFill>
                  <a:schemeClr val="accent1"/>
                </a:solidFill>
              </a:defRPr>
            </a:lvl1pPr>
          </a:lstStyle>
          <a:p>
            <a:r>
              <a:rPr lang="fi-FI" smtClean="0"/>
              <a:t>Muokkaa perustyyl. napsautt.</a:t>
            </a:r>
            <a:endParaRPr lang="fi-FI" dirty="0"/>
          </a:p>
        </p:txBody>
      </p:sp>
      <p:sp>
        <p:nvSpPr>
          <p:cNvPr id="3" name="Content Placeholder 2"/>
          <p:cNvSpPr>
            <a:spLocks noGrp="1"/>
          </p:cNvSpPr>
          <p:nvPr>
            <p:ph idx="1"/>
          </p:nvPr>
        </p:nvSpPr>
        <p:spPr>
          <a:xfrm>
            <a:off x="395287" y="1773238"/>
            <a:ext cx="4104705" cy="4392612"/>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4" name="Date Placeholder 3"/>
          <p:cNvSpPr>
            <a:spLocks noGrp="1"/>
          </p:cNvSpPr>
          <p:nvPr>
            <p:ph type="dt" sz="half" idx="10"/>
          </p:nvPr>
        </p:nvSpPr>
        <p:spPr/>
        <p:txBody>
          <a:bodyPr/>
          <a:lstStyle/>
          <a:p>
            <a:fld id="{4048839E-094D-4B0A-AFFF-C0B6750B84A6}" type="datetime1">
              <a:rPr lang="fi-FI" smtClean="0"/>
              <a:t>22.7.2016</a:t>
            </a:fld>
            <a:endParaRPr lang="fi-FI"/>
          </a:p>
        </p:txBody>
      </p:sp>
      <p:sp>
        <p:nvSpPr>
          <p:cNvPr id="5" name="Footer Placeholder 4"/>
          <p:cNvSpPr>
            <a:spLocks noGrp="1"/>
          </p:cNvSpPr>
          <p:nvPr>
            <p:ph type="ftr" sz="quarter" idx="11"/>
          </p:nvPr>
        </p:nvSpPr>
        <p:spPr/>
        <p:txBody>
          <a:bodyPr/>
          <a:lstStyle/>
          <a:p>
            <a:r>
              <a:rPr lang="fi-FI" smtClean="0"/>
              <a:t>Esityksen / esittäjän nimi</a:t>
            </a:r>
            <a:endParaRPr lang="fi-FI"/>
          </a:p>
        </p:txBody>
      </p:sp>
      <p:sp>
        <p:nvSpPr>
          <p:cNvPr id="6" name="Slide Number Placeholder 5"/>
          <p:cNvSpPr>
            <a:spLocks noGrp="1"/>
          </p:cNvSpPr>
          <p:nvPr>
            <p:ph type="sldNum" sz="quarter" idx="12"/>
          </p:nvPr>
        </p:nvSpPr>
        <p:spPr/>
        <p:txBody>
          <a:bodyPr/>
          <a:lstStyle/>
          <a:p>
            <a:fld id="{42F28AB7-2E65-436F-A276-2186638B708E}" type="slidenum">
              <a:rPr lang="fi-FI" smtClean="0"/>
              <a:t>‹#›</a:t>
            </a:fld>
            <a:endParaRPr lang="fi-FI"/>
          </a:p>
        </p:txBody>
      </p:sp>
    </p:spTree>
    <p:extLst>
      <p:ext uri="{BB962C8B-B14F-4D97-AF65-F5344CB8AC3E}">
        <p14:creationId xmlns:p14="http://schemas.microsoft.com/office/powerpoint/2010/main" val="4077157378"/>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Rectangle 12"/>
          <p:cNvSpPr/>
          <p:nvPr/>
        </p:nvSpPr>
        <p:spPr>
          <a:xfrm>
            <a:off x="0" y="0"/>
            <a:ext cx="9144000" cy="14847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Placeholder 1"/>
          <p:cNvSpPr>
            <a:spLocks noGrp="1"/>
          </p:cNvSpPr>
          <p:nvPr>
            <p:ph type="title"/>
          </p:nvPr>
        </p:nvSpPr>
        <p:spPr>
          <a:xfrm>
            <a:off x="395288" y="333375"/>
            <a:ext cx="8353425" cy="1007394"/>
          </a:xfrm>
          <a:prstGeom prst="rect">
            <a:avLst/>
          </a:prstGeom>
          <a:noFill/>
        </p:spPr>
        <p:txBody>
          <a:bodyPr vert="horz" lIns="288000" tIns="36000" rIns="288000" bIns="36000" rtlCol="0" anchor="b" anchorCtr="0">
            <a:noAutofit/>
          </a:bodyPr>
          <a:lstStyle/>
          <a:p>
            <a:r>
              <a:rPr lang="fi-FI" smtClean="0"/>
              <a:t>Muokkaa perustyyl. napsautt.</a:t>
            </a:r>
            <a:endParaRPr lang="fi-FI" dirty="0"/>
          </a:p>
        </p:txBody>
      </p:sp>
      <p:sp>
        <p:nvSpPr>
          <p:cNvPr id="3" name="Text Placeholder 2"/>
          <p:cNvSpPr>
            <a:spLocks noGrp="1"/>
          </p:cNvSpPr>
          <p:nvPr>
            <p:ph type="body" idx="1"/>
          </p:nvPr>
        </p:nvSpPr>
        <p:spPr>
          <a:xfrm>
            <a:off x="395287" y="1773238"/>
            <a:ext cx="8353425" cy="4392612"/>
          </a:xfrm>
          <a:prstGeom prst="rect">
            <a:avLst/>
          </a:prstGeom>
        </p:spPr>
        <p:txBody>
          <a:bodyPr vert="horz" lIns="72000" tIns="36000" rIns="72000" bIns="36000" rtlCol="0">
            <a:no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4" name="Date Placeholder 3"/>
          <p:cNvSpPr>
            <a:spLocks noGrp="1"/>
          </p:cNvSpPr>
          <p:nvPr>
            <p:ph type="dt" sz="half" idx="2"/>
          </p:nvPr>
        </p:nvSpPr>
        <p:spPr>
          <a:xfrm>
            <a:off x="827584" y="6453189"/>
            <a:ext cx="1872208" cy="215900"/>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fld id="{8BF71914-5F0E-4021-9F25-88E745C0B839}" type="datetime1">
              <a:rPr lang="fi-FI" smtClean="0"/>
              <a:t>22.7.2016</a:t>
            </a:fld>
            <a:endParaRPr lang="fi-FI" dirty="0"/>
          </a:p>
        </p:txBody>
      </p:sp>
      <p:sp>
        <p:nvSpPr>
          <p:cNvPr id="5" name="Footer Placeholder 4"/>
          <p:cNvSpPr>
            <a:spLocks noGrp="1"/>
          </p:cNvSpPr>
          <p:nvPr>
            <p:ph type="ftr" sz="quarter" idx="3"/>
          </p:nvPr>
        </p:nvSpPr>
        <p:spPr>
          <a:xfrm>
            <a:off x="2699793" y="6453188"/>
            <a:ext cx="6048920" cy="215900"/>
          </a:xfrm>
          <a:prstGeom prst="rect">
            <a:avLst/>
          </a:prstGeom>
        </p:spPr>
        <p:txBody>
          <a:bodyPr vert="horz" lIns="91440" tIns="45720" rIns="91440" bIns="45720" rtlCol="0" anchor="ctr"/>
          <a:lstStyle>
            <a:lvl1pPr algn="r">
              <a:defRPr sz="1000">
                <a:solidFill>
                  <a:schemeClr val="tx1">
                    <a:lumMod val="50000"/>
                    <a:lumOff val="50000"/>
                  </a:schemeClr>
                </a:solidFill>
              </a:defRPr>
            </a:lvl1pPr>
          </a:lstStyle>
          <a:p>
            <a:r>
              <a:rPr lang="fi-FI" smtClean="0"/>
              <a:t>Esityksen / esittäjän nimi</a:t>
            </a:r>
            <a:endParaRPr lang="fi-FI" dirty="0"/>
          </a:p>
        </p:txBody>
      </p:sp>
      <p:sp>
        <p:nvSpPr>
          <p:cNvPr id="6" name="Slide Number Placeholder 5"/>
          <p:cNvSpPr>
            <a:spLocks noGrp="1"/>
          </p:cNvSpPr>
          <p:nvPr>
            <p:ph type="sldNum" sz="quarter" idx="4"/>
          </p:nvPr>
        </p:nvSpPr>
        <p:spPr>
          <a:xfrm>
            <a:off x="395289" y="6453188"/>
            <a:ext cx="432296" cy="215900"/>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fld id="{42F28AB7-2E65-436F-A276-2186638B708E}" type="slidenum">
              <a:rPr lang="fi-FI" smtClean="0"/>
              <a:pPr/>
              <a:t>‹#›</a:t>
            </a:fld>
            <a:endParaRPr lang="fi-FI"/>
          </a:p>
        </p:txBody>
      </p:sp>
      <p:pic>
        <p:nvPicPr>
          <p:cNvPr id="12" name="Picture 11"/>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8513069" y="345801"/>
            <a:ext cx="188318" cy="288361"/>
          </a:xfrm>
          <a:prstGeom prst="rect">
            <a:avLst/>
          </a:prstGeom>
        </p:spPr>
      </p:pic>
    </p:spTree>
    <p:extLst>
      <p:ext uri="{BB962C8B-B14F-4D97-AF65-F5344CB8AC3E}">
        <p14:creationId xmlns:p14="http://schemas.microsoft.com/office/powerpoint/2010/main" val="26051442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60" r:id="rId5"/>
    <p:sldLayoutId id="2147483652" r:id="rId6"/>
    <p:sldLayoutId id="2147483653" r:id="rId7"/>
    <p:sldLayoutId id="2147483661" r:id="rId8"/>
    <p:sldLayoutId id="2147483662" r:id="rId9"/>
    <p:sldLayoutId id="2147483663" r:id="rId10"/>
    <p:sldLayoutId id="2147483664" r:id="rId11"/>
    <p:sldLayoutId id="2147483654" r:id="rId12"/>
    <p:sldLayoutId id="2147483655" r:id="rId13"/>
  </p:sldLayoutIdLst>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par>
    </p:tnLst>
  </p:timing>
  <p:hf hdr="0"/>
  <p:txStyles>
    <p:titleStyle>
      <a:lvl1pPr algn="ctr" defTabSz="914400" rtl="0" eaLnBrk="1" latinLnBrk="0" hangingPunct="1">
        <a:lnSpc>
          <a:spcPct val="90000"/>
        </a:lnSpc>
        <a:spcBef>
          <a:spcPct val="0"/>
        </a:spcBef>
        <a:buNone/>
        <a:defRPr sz="3200" kern="1200">
          <a:solidFill>
            <a:schemeClr val="bg1"/>
          </a:solidFill>
          <a:latin typeface="+mj-lt"/>
          <a:ea typeface="+mj-ea"/>
          <a:cs typeface="+mj-cs"/>
        </a:defRPr>
      </a:lvl1pPr>
    </p:titleStyle>
    <p:body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0.xml"/><Relationship Id="rId5" Type="http://schemas.openxmlformats.org/officeDocument/2006/relationships/image" Target="../media/image7.png"/><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0.xml"/><Relationship Id="rId5" Type="http://schemas.openxmlformats.org/officeDocument/2006/relationships/image" Target="../media/image7.png"/><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0.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0.xml"/><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D8D19363-7143-4AB6-9521-B73AEE72A55F}" type="datetime1">
              <a:rPr lang="fi-FI" smtClean="0"/>
              <a:t>22.7.2016</a:t>
            </a:fld>
            <a:endParaRPr lang="fi-FI"/>
          </a:p>
        </p:txBody>
      </p:sp>
      <p:sp>
        <p:nvSpPr>
          <p:cNvPr id="3" name="Alatunnisteen paikkamerkki 2"/>
          <p:cNvSpPr>
            <a:spLocks noGrp="1"/>
          </p:cNvSpPr>
          <p:nvPr>
            <p:ph type="ftr" sz="quarter" idx="11"/>
          </p:nvPr>
        </p:nvSpPr>
        <p:spPr/>
        <p:txBody>
          <a:bodyPr/>
          <a:lstStyle/>
          <a:p>
            <a:r>
              <a:rPr lang="fi-FI" smtClean="0"/>
              <a:t>Esityksen / esittäjän nimi</a:t>
            </a:r>
            <a:endParaRPr lang="fi-FI"/>
          </a:p>
        </p:txBody>
      </p:sp>
      <p:sp>
        <p:nvSpPr>
          <p:cNvPr id="4" name="Dian numeron paikkamerkki 3"/>
          <p:cNvSpPr>
            <a:spLocks noGrp="1"/>
          </p:cNvSpPr>
          <p:nvPr>
            <p:ph type="sldNum" sz="quarter" idx="12"/>
          </p:nvPr>
        </p:nvSpPr>
        <p:spPr/>
        <p:txBody>
          <a:bodyPr/>
          <a:lstStyle/>
          <a:p>
            <a:fld id="{42F28AB7-2E65-436F-A276-2186638B708E}" type="slidenum">
              <a:rPr lang="fi-FI" smtClean="0"/>
              <a:pPr/>
              <a:t>1</a:t>
            </a:fld>
            <a:endParaRPr lang="fi-FI"/>
          </a:p>
        </p:txBody>
      </p:sp>
      <p:sp>
        <p:nvSpPr>
          <p:cNvPr id="5" name="Otsikko 4"/>
          <p:cNvSpPr>
            <a:spLocks noGrp="1"/>
          </p:cNvSpPr>
          <p:nvPr>
            <p:ph type="ctrTitle"/>
          </p:nvPr>
        </p:nvSpPr>
        <p:spPr/>
        <p:txBody>
          <a:bodyPr/>
          <a:lstStyle/>
          <a:p>
            <a:r>
              <a:rPr lang="fi-FI" dirty="0" smtClean="0"/>
              <a:t>Käyttäjäpersoonat - Lukkari</a:t>
            </a:r>
            <a:endParaRPr lang="fi-FI" dirty="0"/>
          </a:p>
        </p:txBody>
      </p:sp>
    </p:spTree>
    <p:extLst>
      <p:ext uri="{BB962C8B-B14F-4D97-AF65-F5344CB8AC3E}">
        <p14:creationId xmlns:p14="http://schemas.microsoft.com/office/powerpoint/2010/main" val="400589267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p:cNvSpPr>
            <a:spLocks noGrp="1"/>
          </p:cNvSpPr>
          <p:nvPr>
            <p:ph type="title"/>
          </p:nvPr>
        </p:nvSpPr>
        <p:spPr/>
        <p:txBody>
          <a:bodyPr/>
          <a:lstStyle/>
          <a:p>
            <a:r>
              <a:rPr lang="fi-FI" dirty="0" smtClean="0"/>
              <a:t>Pekka Hietamäki</a:t>
            </a:r>
            <a:endParaRPr lang="fi-FI" dirty="0"/>
          </a:p>
        </p:txBody>
      </p:sp>
      <p:sp>
        <p:nvSpPr>
          <p:cNvPr id="4" name="Sisällön paikkamerkki 3"/>
          <p:cNvSpPr>
            <a:spLocks noGrp="1"/>
          </p:cNvSpPr>
          <p:nvPr>
            <p:ph idx="1"/>
          </p:nvPr>
        </p:nvSpPr>
        <p:spPr>
          <a:xfrm>
            <a:off x="467545" y="1773238"/>
            <a:ext cx="2448271" cy="3816002"/>
          </a:xfrm>
        </p:spPr>
        <p:txBody>
          <a:bodyPr/>
          <a:lstStyle/>
          <a:p>
            <a:pPr marL="0" indent="0">
              <a:buNone/>
            </a:pPr>
            <a:r>
              <a:rPr lang="fi-FI" sz="1800" b="1" dirty="0"/>
              <a:t>Miksi saapuu sivustolle?</a:t>
            </a:r>
          </a:p>
          <a:p>
            <a:pPr marL="0" indent="0">
              <a:buNone/>
            </a:pPr>
            <a:r>
              <a:rPr lang="fi-FI" sz="1800" dirty="0" smtClean="0"/>
              <a:t>Pekka näki </a:t>
            </a:r>
            <a:r>
              <a:rPr lang="fi-FI" sz="1800" dirty="0" err="1"/>
              <a:t>Facebookissa</a:t>
            </a:r>
            <a:r>
              <a:rPr lang="fi-FI" sz="1800" dirty="0"/>
              <a:t> kaverinsa jakaman sivun seurakunnan isä-poika-retkestä ja kiinnostui.</a:t>
            </a:r>
          </a:p>
        </p:txBody>
      </p:sp>
      <p:sp>
        <p:nvSpPr>
          <p:cNvPr id="5" name="Päivämäärän paikkamerkki 4"/>
          <p:cNvSpPr>
            <a:spLocks noGrp="1"/>
          </p:cNvSpPr>
          <p:nvPr>
            <p:ph type="dt" sz="half" idx="10"/>
          </p:nvPr>
        </p:nvSpPr>
        <p:spPr/>
        <p:txBody>
          <a:bodyPr/>
          <a:lstStyle/>
          <a:p>
            <a:fld id="{DDE7EA43-93E4-489B-BC9C-A4AF5D9E181F}" type="datetime1">
              <a:rPr lang="fi-FI" smtClean="0"/>
              <a:t>22.7.2016</a:t>
            </a:fld>
            <a:endParaRPr lang="fi-FI"/>
          </a:p>
        </p:txBody>
      </p:sp>
      <p:sp>
        <p:nvSpPr>
          <p:cNvPr id="6" name="Alatunnisteen paikkamerkki 5"/>
          <p:cNvSpPr>
            <a:spLocks noGrp="1"/>
          </p:cNvSpPr>
          <p:nvPr>
            <p:ph type="ftr" sz="quarter" idx="11"/>
          </p:nvPr>
        </p:nvSpPr>
        <p:spPr/>
        <p:txBody>
          <a:bodyPr/>
          <a:lstStyle/>
          <a:p>
            <a:r>
              <a:rPr lang="fi-FI" smtClean="0"/>
              <a:t>Esityksen / esittäjän nimi</a:t>
            </a:r>
            <a:endParaRPr lang="fi-FI" dirty="0"/>
          </a:p>
        </p:txBody>
      </p:sp>
      <p:sp>
        <p:nvSpPr>
          <p:cNvPr id="7" name="Dian numeron paikkamerkki 6"/>
          <p:cNvSpPr>
            <a:spLocks noGrp="1"/>
          </p:cNvSpPr>
          <p:nvPr>
            <p:ph type="sldNum" sz="quarter" idx="12"/>
          </p:nvPr>
        </p:nvSpPr>
        <p:spPr/>
        <p:txBody>
          <a:bodyPr/>
          <a:lstStyle/>
          <a:p>
            <a:fld id="{42F28AB7-2E65-436F-A276-2186638B708E}" type="slidenum">
              <a:rPr lang="fi-FI" smtClean="0"/>
              <a:pPr/>
              <a:t>10</a:t>
            </a:fld>
            <a:endParaRPr lang="fi-FI"/>
          </a:p>
        </p:txBody>
      </p:sp>
      <p:sp>
        <p:nvSpPr>
          <p:cNvPr id="8" name="Sisällön paikkamerkki 3"/>
          <p:cNvSpPr txBox="1">
            <a:spLocks/>
          </p:cNvSpPr>
          <p:nvPr/>
        </p:nvSpPr>
        <p:spPr>
          <a:xfrm>
            <a:off x="3347864" y="1772816"/>
            <a:ext cx="2448271" cy="3816002"/>
          </a:xfrm>
          <a:prstGeom prst="rect">
            <a:avLst/>
          </a:prstGeom>
        </p:spPr>
        <p:txBody>
          <a:bodyPr vert="horz" lIns="72000" tIns="36000" rIns="72000" bIns="36000" rtlCol="0">
            <a:noAutofit/>
          </a:bodyPr>
          <a:lst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i-FI" sz="1800" b="1" dirty="0"/>
              <a:t>Ennakkoasenteet ja odotukset</a:t>
            </a:r>
          </a:p>
          <a:p>
            <a:pPr marL="0" indent="0">
              <a:buNone/>
            </a:pPr>
            <a:r>
              <a:rPr lang="fi-FI" sz="1800" dirty="0" smtClean="0"/>
              <a:t>Pekka odottaa mukavaa </a:t>
            </a:r>
            <a:r>
              <a:rPr lang="fi-FI" sz="1800" dirty="0"/>
              <a:t>yhdessäoloa poikansa ja tuttujen kyläläisten kanssa. Ilmaista tai kohtuuhintaista. Toivottavasti ei ole kasvatukseen tai uskoon liittyvää tuputusta!</a:t>
            </a:r>
          </a:p>
        </p:txBody>
      </p:sp>
      <p:sp>
        <p:nvSpPr>
          <p:cNvPr id="10" name="Sisällön paikkamerkki 3"/>
          <p:cNvSpPr txBox="1">
            <a:spLocks/>
          </p:cNvSpPr>
          <p:nvPr/>
        </p:nvSpPr>
        <p:spPr>
          <a:xfrm>
            <a:off x="6012160" y="1772816"/>
            <a:ext cx="2448271" cy="3816002"/>
          </a:xfrm>
          <a:prstGeom prst="rect">
            <a:avLst/>
          </a:prstGeom>
        </p:spPr>
        <p:txBody>
          <a:bodyPr vert="horz" lIns="72000" tIns="36000" rIns="72000" bIns="36000" rtlCol="0">
            <a:noAutofit/>
          </a:bodyPr>
          <a:lst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i-FI" sz="1800" b="1" dirty="0"/>
              <a:t>Missä tilanteessa </a:t>
            </a:r>
            <a:r>
              <a:rPr lang="fi-FI" sz="1800" b="1" dirty="0" smtClean="0"/>
              <a:t>käyttää?</a:t>
            </a:r>
            <a:br>
              <a:rPr lang="fi-FI" sz="1800" b="1" dirty="0" smtClean="0"/>
            </a:br>
            <a:r>
              <a:rPr lang="fi-FI" sz="1800" b="1" dirty="0" smtClean="0"/>
              <a:t>Millä </a:t>
            </a:r>
            <a:r>
              <a:rPr lang="fi-FI" sz="1800" b="1" dirty="0"/>
              <a:t>laitteella?</a:t>
            </a:r>
          </a:p>
          <a:p>
            <a:pPr marL="0" indent="0">
              <a:buNone/>
            </a:pPr>
            <a:r>
              <a:rPr lang="fi-FI" sz="1800" dirty="0"/>
              <a:t>Iltaisin ja viikonloppuisin, kun on aikaa istahtaa koneen ääreen. Käyttää vain pöytätietokonettaan.</a:t>
            </a:r>
          </a:p>
        </p:txBody>
      </p:sp>
    </p:spTree>
    <p:extLst>
      <p:ext uri="{BB962C8B-B14F-4D97-AF65-F5344CB8AC3E}">
        <p14:creationId xmlns:p14="http://schemas.microsoft.com/office/powerpoint/2010/main" val="227898549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p:cNvSpPr>
            <a:spLocks noGrp="1"/>
          </p:cNvSpPr>
          <p:nvPr>
            <p:ph type="title"/>
          </p:nvPr>
        </p:nvSpPr>
        <p:spPr/>
        <p:txBody>
          <a:bodyPr/>
          <a:lstStyle/>
          <a:p>
            <a:r>
              <a:rPr lang="fi-FI" dirty="0" smtClean="0"/>
              <a:t>Pekka Hietamäki</a:t>
            </a:r>
            <a:endParaRPr lang="fi-FI" dirty="0"/>
          </a:p>
        </p:txBody>
      </p:sp>
      <p:sp>
        <p:nvSpPr>
          <p:cNvPr id="4" name="Sisällön paikkamerkki 3"/>
          <p:cNvSpPr>
            <a:spLocks noGrp="1"/>
          </p:cNvSpPr>
          <p:nvPr>
            <p:ph idx="1"/>
          </p:nvPr>
        </p:nvSpPr>
        <p:spPr>
          <a:xfrm>
            <a:off x="3995936" y="2852936"/>
            <a:ext cx="2448271" cy="2735882"/>
          </a:xfrm>
        </p:spPr>
        <p:txBody>
          <a:bodyPr/>
          <a:lstStyle/>
          <a:p>
            <a:pPr marL="0" indent="0">
              <a:buNone/>
            </a:pPr>
            <a:r>
              <a:rPr lang="fi-FI" sz="1600" b="1" dirty="0" smtClean="0"/>
              <a:t>Millä termeillä etsii?</a:t>
            </a:r>
          </a:p>
          <a:p>
            <a:r>
              <a:rPr lang="fi-FI" sz="1600" dirty="0"/>
              <a:t>Oulu + seurakunta</a:t>
            </a:r>
          </a:p>
          <a:p>
            <a:r>
              <a:rPr lang="fi-FI" sz="1600" dirty="0"/>
              <a:t>isä-poika-retki</a:t>
            </a:r>
          </a:p>
          <a:p>
            <a:pPr marL="0" indent="0">
              <a:buNone/>
            </a:pPr>
            <a:endParaRPr lang="fi-FI" sz="1600" dirty="0" smtClean="0"/>
          </a:p>
          <a:p>
            <a:pPr marL="0" indent="0">
              <a:buNone/>
            </a:pPr>
            <a:r>
              <a:rPr lang="fi-FI" sz="1600" dirty="0" smtClean="0"/>
              <a:t>(</a:t>
            </a:r>
            <a:r>
              <a:rPr lang="fi-FI" sz="1600" dirty="0"/>
              <a:t>ei ole harjaantunut haun käyttäjä, vaan klikkailija)</a:t>
            </a:r>
          </a:p>
        </p:txBody>
      </p:sp>
      <p:sp>
        <p:nvSpPr>
          <p:cNvPr id="5" name="Päivämäärän paikkamerkki 4"/>
          <p:cNvSpPr>
            <a:spLocks noGrp="1"/>
          </p:cNvSpPr>
          <p:nvPr>
            <p:ph type="dt" sz="half" idx="10"/>
          </p:nvPr>
        </p:nvSpPr>
        <p:spPr/>
        <p:txBody>
          <a:bodyPr/>
          <a:lstStyle/>
          <a:p>
            <a:fld id="{DDE7EA43-93E4-489B-BC9C-A4AF5D9E181F}" type="datetime1">
              <a:rPr lang="fi-FI" smtClean="0"/>
              <a:t>22.7.2016</a:t>
            </a:fld>
            <a:endParaRPr lang="fi-FI"/>
          </a:p>
        </p:txBody>
      </p:sp>
      <p:sp>
        <p:nvSpPr>
          <p:cNvPr id="6" name="Alatunnisteen paikkamerkki 5"/>
          <p:cNvSpPr>
            <a:spLocks noGrp="1"/>
          </p:cNvSpPr>
          <p:nvPr>
            <p:ph type="ftr" sz="quarter" idx="11"/>
          </p:nvPr>
        </p:nvSpPr>
        <p:spPr/>
        <p:txBody>
          <a:bodyPr/>
          <a:lstStyle/>
          <a:p>
            <a:r>
              <a:rPr lang="fi-FI" dirty="0" smtClean="0"/>
              <a:t>Esityksen / esittäjän nimi</a:t>
            </a:r>
            <a:endParaRPr lang="fi-FI" dirty="0"/>
          </a:p>
        </p:txBody>
      </p:sp>
      <p:sp>
        <p:nvSpPr>
          <p:cNvPr id="7" name="Dian numeron paikkamerkki 6"/>
          <p:cNvSpPr>
            <a:spLocks noGrp="1"/>
          </p:cNvSpPr>
          <p:nvPr>
            <p:ph type="sldNum" sz="quarter" idx="12"/>
          </p:nvPr>
        </p:nvSpPr>
        <p:spPr/>
        <p:txBody>
          <a:bodyPr/>
          <a:lstStyle/>
          <a:p>
            <a:fld id="{42F28AB7-2E65-436F-A276-2186638B708E}" type="slidenum">
              <a:rPr lang="fi-FI" smtClean="0"/>
              <a:pPr/>
              <a:t>11</a:t>
            </a:fld>
            <a:endParaRPr lang="fi-FI"/>
          </a:p>
        </p:txBody>
      </p:sp>
      <p:sp>
        <p:nvSpPr>
          <p:cNvPr id="8" name="Sisällön paikkamerkki 3"/>
          <p:cNvSpPr txBox="1">
            <a:spLocks/>
          </p:cNvSpPr>
          <p:nvPr/>
        </p:nvSpPr>
        <p:spPr>
          <a:xfrm>
            <a:off x="6516215" y="2852936"/>
            <a:ext cx="2448271" cy="3816002"/>
          </a:xfrm>
          <a:prstGeom prst="rect">
            <a:avLst/>
          </a:prstGeom>
        </p:spPr>
        <p:txBody>
          <a:bodyPr vert="horz" lIns="72000" tIns="36000" rIns="72000" bIns="36000" rtlCol="0">
            <a:noAutofit/>
          </a:bodyPr>
          <a:lst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i-FI" sz="1600" b="1" dirty="0" smtClean="0"/>
              <a:t>Hänen ei pitäisi…</a:t>
            </a:r>
            <a:endParaRPr lang="fi-FI" sz="1600" b="1" dirty="0"/>
          </a:p>
          <a:p>
            <a:r>
              <a:rPr lang="fi-FI" sz="1600" dirty="0"/>
              <a:t>soittaa ensimmäiseen löytämäänsä puhelinnumeroon</a:t>
            </a:r>
          </a:p>
          <a:p>
            <a:r>
              <a:rPr lang="fi-FI" sz="1600" dirty="0"/>
              <a:t>ilmoittautua tapahtumaan tavalla, jota ei koe itselleen luontaiseksi</a:t>
            </a:r>
          </a:p>
        </p:txBody>
      </p:sp>
      <p:pic>
        <p:nvPicPr>
          <p:cNvPr id="2" name="Kuva 1" descr="haku.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44008" y="2204864"/>
            <a:ext cx="685800" cy="508000"/>
          </a:xfrm>
          <a:prstGeom prst="rect">
            <a:avLst/>
          </a:prstGeom>
        </p:spPr>
      </p:pic>
      <p:pic>
        <p:nvPicPr>
          <p:cNvPr id="9" name="Kuva 8" descr="dont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08304" y="2132856"/>
            <a:ext cx="660400" cy="685800"/>
          </a:xfrm>
          <a:prstGeom prst="rect">
            <a:avLst/>
          </a:prstGeom>
        </p:spPr>
      </p:pic>
      <p:pic>
        <p:nvPicPr>
          <p:cNvPr id="14" name="Kuva 13" descr="dislike.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3528" y="908720"/>
            <a:ext cx="533400" cy="660400"/>
          </a:xfrm>
          <a:prstGeom prst="rect">
            <a:avLst/>
          </a:prstGeom>
        </p:spPr>
      </p:pic>
      <p:pic>
        <p:nvPicPr>
          <p:cNvPr id="16" name="Kuva 15" descr="like.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3528" y="3212976"/>
            <a:ext cx="533400" cy="660400"/>
          </a:xfrm>
          <a:prstGeom prst="rect">
            <a:avLst/>
          </a:prstGeom>
        </p:spPr>
      </p:pic>
      <p:sp>
        <p:nvSpPr>
          <p:cNvPr id="17" name="Sisällön paikkamerkki 3"/>
          <p:cNvSpPr txBox="1">
            <a:spLocks/>
          </p:cNvSpPr>
          <p:nvPr/>
        </p:nvSpPr>
        <p:spPr>
          <a:xfrm>
            <a:off x="899592" y="908720"/>
            <a:ext cx="2448271" cy="1872208"/>
          </a:xfrm>
          <a:prstGeom prst="rect">
            <a:avLst/>
          </a:prstGeom>
        </p:spPr>
        <p:txBody>
          <a:bodyPr vert="horz" lIns="72000" tIns="36000" rIns="72000" bIns="36000" rtlCol="0">
            <a:noAutofit/>
          </a:bodyPr>
          <a:lst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i-FI" sz="1600" b="1" dirty="0" smtClean="0"/>
              <a:t>Ei tykkää</a:t>
            </a:r>
          </a:p>
          <a:p>
            <a:r>
              <a:rPr lang="fi-FI" sz="1600" dirty="0" smtClean="0"/>
              <a:t>tekstipaljoudesta</a:t>
            </a:r>
          </a:p>
          <a:p>
            <a:r>
              <a:rPr lang="fi-FI" sz="1600" dirty="0" smtClean="0"/>
              <a:t>hankalasta löydettävyydestä</a:t>
            </a:r>
            <a:endParaRPr lang="fi-FI" sz="1600" dirty="0"/>
          </a:p>
          <a:p>
            <a:r>
              <a:rPr lang="fi-FI" sz="1600" dirty="0" smtClean="0"/>
              <a:t>vieraista ihmisistä</a:t>
            </a:r>
          </a:p>
        </p:txBody>
      </p:sp>
      <p:sp>
        <p:nvSpPr>
          <p:cNvPr id="18" name="Sisällön paikkamerkki 3"/>
          <p:cNvSpPr txBox="1">
            <a:spLocks/>
          </p:cNvSpPr>
          <p:nvPr/>
        </p:nvSpPr>
        <p:spPr>
          <a:xfrm>
            <a:off x="899592" y="3284984"/>
            <a:ext cx="2448271" cy="2880320"/>
          </a:xfrm>
          <a:prstGeom prst="rect">
            <a:avLst/>
          </a:prstGeom>
        </p:spPr>
        <p:txBody>
          <a:bodyPr vert="horz" lIns="72000" tIns="36000" rIns="72000" bIns="36000" rtlCol="0">
            <a:noAutofit/>
          </a:bodyPr>
          <a:lst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i-FI" sz="1600" b="1" dirty="0" smtClean="0"/>
              <a:t>Tykkää</a:t>
            </a:r>
          </a:p>
          <a:p>
            <a:r>
              <a:rPr lang="fi-FI" sz="1600" dirty="0"/>
              <a:t>m</a:t>
            </a:r>
            <a:r>
              <a:rPr lang="fi-FI" sz="1600" dirty="0" smtClean="0"/>
              <a:t>ahdollisuudesta jakaa tapahtuma eteenpäin</a:t>
            </a:r>
            <a:endParaRPr lang="fi-FI" sz="1600" dirty="0"/>
          </a:p>
          <a:p>
            <a:r>
              <a:rPr lang="fi-FI" sz="1600" dirty="0"/>
              <a:t>s</a:t>
            </a:r>
            <a:r>
              <a:rPr lang="fi-FI" sz="1600" dirty="0" smtClean="0"/>
              <a:t>elkeistä toimintaohjeista (mitä, missä, milloin, miten ilmoittautua)</a:t>
            </a:r>
            <a:endParaRPr lang="fi-FI" sz="1600" dirty="0"/>
          </a:p>
        </p:txBody>
      </p:sp>
      <p:cxnSp>
        <p:nvCxnSpPr>
          <p:cNvPr id="19" name="Suora yhdysviiva 18"/>
          <p:cNvCxnSpPr/>
          <p:nvPr/>
        </p:nvCxnSpPr>
        <p:spPr>
          <a:xfrm>
            <a:off x="3635896" y="908720"/>
            <a:ext cx="0" cy="5184576"/>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674247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n paikkamerkki 1"/>
          <p:cNvPicPr>
            <a:picLocks noGrp="1" noChangeAspect="1"/>
          </p:cNvPicPr>
          <p:nvPr>
            <p:ph type="pic" idx="14"/>
          </p:nvPr>
        </p:nvPicPr>
        <p:blipFill rotWithShape="1">
          <a:blip r:embed="rId2">
            <a:extLst>
              <a:ext uri="{28A0092B-C50C-407E-A947-70E740481C1C}">
                <a14:useLocalDpi xmlns:a14="http://schemas.microsoft.com/office/drawing/2010/main" val="0"/>
              </a:ext>
            </a:extLst>
          </a:blip>
          <a:srcRect r="12588"/>
          <a:stretch/>
        </p:blipFill>
        <p:spPr>
          <a:xfrm>
            <a:off x="1043608" y="1589572"/>
            <a:ext cx="3210132" cy="3379332"/>
          </a:xfrm>
        </p:spPr>
      </p:pic>
      <p:sp>
        <p:nvSpPr>
          <p:cNvPr id="3" name="Title 2"/>
          <p:cNvSpPr>
            <a:spLocks noGrp="1"/>
          </p:cNvSpPr>
          <p:nvPr>
            <p:ph type="title"/>
          </p:nvPr>
        </p:nvSpPr>
        <p:spPr/>
        <p:txBody>
          <a:bodyPr/>
          <a:lstStyle/>
          <a:p>
            <a:r>
              <a:rPr lang="fi-FI" dirty="0" smtClean="0"/>
              <a:t>Martti Halme</a:t>
            </a:r>
            <a:endParaRPr lang="fi-FI" dirty="0"/>
          </a:p>
        </p:txBody>
      </p:sp>
      <p:sp>
        <p:nvSpPr>
          <p:cNvPr id="4" name="Content Placeholder 3"/>
          <p:cNvSpPr>
            <a:spLocks noGrp="1"/>
          </p:cNvSpPr>
          <p:nvPr>
            <p:ph idx="1"/>
          </p:nvPr>
        </p:nvSpPr>
        <p:spPr>
          <a:xfrm>
            <a:off x="4644007" y="1773238"/>
            <a:ext cx="4104705" cy="4608090"/>
          </a:xfrm>
        </p:spPr>
        <p:txBody>
          <a:bodyPr/>
          <a:lstStyle/>
          <a:p>
            <a:r>
              <a:rPr lang="fi-FI" sz="1800" dirty="0" smtClean="0"/>
              <a:t>Ammatti: Virkamies (filosofian maisteri)</a:t>
            </a:r>
          </a:p>
          <a:p>
            <a:r>
              <a:rPr lang="fi-FI" sz="1800" dirty="0" smtClean="0"/>
              <a:t>Ikä: 58v.</a:t>
            </a:r>
          </a:p>
          <a:p>
            <a:r>
              <a:rPr lang="fi-FI" sz="1800" dirty="0" smtClean="0"/>
              <a:t>Asuinpaikka: Kerava</a:t>
            </a:r>
          </a:p>
          <a:p>
            <a:r>
              <a:rPr lang="fi-FI" sz="1800" dirty="0" smtClean="0"/>
              <a:t>Perhe: Leski, ei lapsia</a:t>
            </a:r>
          </a:p>
          <a:p>
            <a:r>
              <a:rPr lang="fi-FI" sz="1800" dirty="0" smtClean="0"/>
              <a:t>Harrastukset: Lukee romaaneja, pelaa sulkapalloa kerran viikossa työkaverinsa kanssa</a:t>
            </a:r>
          </a:p>
          <a:p>
            <a:r>
              <a:rPr lang="fi-FI" sz="1800" dirty="0"/>
              <a:t>Tietotekninen osaaminen: Käyttänyt työssään tietokonetta ja internetiä jo vuosia. Kannettava työsuhdetietokone ja uusi </a:t>
            </a:r>
            <a:r>
              <a:rPr lang="fi-FI" sz="1800" dirty="0" err="1"/>
              <a:t>Lumia-älypuhelin</a:t>
            </a:r>
            <a:r>
              <a:rPr lang="fi-FI" sz="1800" dirty="0"/>
              <a:t>, joita käyttää myös vapaa-ajallaan.</a:t>
            </a:r>
            <a:endParaRPr lang="fi-FI" sz="1800" dirty="0" smtClean="0"/>
          </a:p>
        </p:txBody>
      </p:sp>
      <p:sp>
        <p:nvSpPr>
          <p:cNvPr id="5" name="Date Placeholder 4"/>
          <p:cNvSpPr>
            <a:spLocks noGrp="1"/>
          </p:cNvSpPr>
          <p:nvPr>
            <p:ph type="dt" sz="half" idx="10"/>
          </p:nvPr>
        </p:nvSpPr>
        <p:spPr/>
        <p:txBody>
          <a:bodyPr/>
          <a:lstStyle/>
          <a:p>
            <a:fld id="{4048839E-094D-4B0A-AFFF-C0B6750B84A6}" type="datetime1">
              <a:rPr lang="fi-FI" smtClean="0"/>
              <a:t>22.7.2016</a:t>
            </a:fld>
            <a:endParaRPr lang="fi-FI"/>
          </a:p>
        </p:txBody>
      </p:sp>
      <p:sp>
        <p:nvSpPr>
          <p:cNvPr id="6" name="Footer Placeholder 5"/>
          <p:cNvSpPr>
            <a:spLocks noGrp="1"/>
          </p:cNvSpPr>
          <p:nvPr>
            <p:ph type="ftr" sz="quarter" idx="11"/>
          </p:nvPr>
        </p:nvSpPr>
        <p:spPr/>
        <p:txBody>
          <a:bodyPr/>
          <a:lstStyle/>
          <a:p>
            <a:r>
              <a:rPr lang="fi-FI" smtClean="0"/>
              <a:t>Esityksen / esittäjän nimi</a:t>
            </a:r>
            <a:endParaRPr lang="fi-FI"/>
          </a:p>
        </p:txBody>
      </p:sp>
      <p:sp>
        <p:nvSpPr>
          <p:cNvPr id="7" name="Slide Number Placeholder 6"/>
          <p:cNvSpPr>
            <a:spLocks noGrp="1"/>
          </p:cNvSpPr>
          <p:nvPr>
            <p:ph type="sldNum" sz="quarter" idx="12"/>
          </p:nvPr>
        </p:nvSpPr>
        <p:spPr/>
        <p:txBody>
          <a:bodyPr/>
          <a:lstStyle/>
          <a:p>
            <a:fld id="{42F28AB7-2E65-436F-A276-2186638B708E}" type="slidenum">
              <a:rPr lang="fi-FI" smtClean="0"/>
              <a:t>12</a:t>
            </a:fld>
            <a:endParaRPr lang="fi-FI"/>
          </a:p>
        </p:txBody>
      </p:sp>
      <p:sp>
        <p:nvSpPr>
          <p:cNvPr id="10" name="Content Placeholder 3"/>
          <p:cNvSpPr txBox="1">
            <a:spLocks/>
          </p:cNvSpPr>
          <p:nvPr/>
        </p:nvSpPr>
        <p:spPr>
          <a:xfrm>
            <a:off x="1259632" y="5229200"/>
            <a:ext cx="2736304" cy="360040"/>
          </a:xfrm>
          <a:prstGeom prst="rect">
            <a:avLst/>
          </a:prstGeom>
          <a:solidFill>
            <a:schemeClr val="bg2"/>
          </a:solidFill>
        </p:spPr>
        <p:txBody>
          <a:bodyPr vert="horz" lIns="72000" tIns="36000" rIns="72000" bIns="36000" rtlCol="0">
            <a:noAutofit/>
          </a:bodyPr>
          <a:lst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66700" lvl="1" indent="0" algn="ctr">
              <a:buNone/>
            </a:pPr>
            <a:r>
              <a:rPr lang="fi-FI" sz="1600" dirty="0" smtClean="0">
                <a:solidFill>
                  <a:schemeClr val="tx2"/>
                </a:solidFill>
              </a:rPr>
              <a:t>Maltilliset: vastuulliset</a:t>
            </a:r>
          </a:p>
        </p:txBody>
      </p:sp>
      <p:sp>
        <p:nvSpPr>
          <p:cNvPr id="11" name="Content Placeholder 3"/>
          <p:cNvSpPr txBox="1">
            <a:spLocks/>
          </p:cNvSpPr>
          <p:nvPr/>
        </p:nvSpPr>
        <p:spPr>
          <a:xfrm>
            <a:off x="1259632" y="5733256"/>
            <a:ext cx="2736304" cy="360040"/>
          </a:xfrm>
          <a:prstGeom prst="rect">
            <a:avLst/>
          </a:prstGeom>
          <a:solidFill>
            <a:schemeClr val="bg2"/>
          </a:solidFill>
        </p:spPr>
        <p:txBody>
          <a:bodyPr vert="horz" lIns="72000" tIns="36000" rIns="72000" bIns="36000" rtlCol="0">
            <a:noAutofit/>
          </a:bodyPr>
          <a:lst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66700" lvl="1" indent="0" algn="ctr">
              <a:buNone/>
            </a:pPr>
            <a:r>
              <a:rPr lang="fi-FI" sz="1600" dirty="0" smtClean="0">
                <a:solidFill>
                  <a:srgbClr val="323232"/>
                </a:solidFill>
              </a:rPr>
              <a:t>Loppukäyttäjät</a:t>
            </a:r>
          </a:p>
        </p:txBody>
      </p:sp>
      <p:sp>
        <p:nvSpPr>
          <p:cNvPr id="12" name="Kuvatekstisoikio 11"/>
          <p:cNvSpPr/>
          <p:nvPr/>
        </p:nvSpPr>
        <p:spPr>
          <a:xfrm flipH="1">
            <a:off x="467544" y="188640"/>
            <a:ext cx="2160240" cy="1944216"/>
          </a:xfrm>
          <a:prstGeom prst="wedgeEllipseCallou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2000" dirty="0" smtClean="0"/>
              <a:t>Perustele kantasi.</a:t>
            </a:r>
            <a:endParaRPr lang="fi-FI" sz="2000" dirty="0"/>
          </a:p>
        </p:txBody>
      </p:sp>
    </p:spTree>
    <p:extLst>
      <p:ext uri="{BB962C8B-B14F-4D97-AF65-F5344CB8AC3E}">
        <p14:creationId xmlns:p14="http://schemas.microsoft.com/office/powerpoint/2010/main" val="2821261910"/>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p:cNvSpPr>
            <a:spLocks noGrp="1"/>
          </p:cNvSpPr>
          <p:nvPr>
            <p:ph type="title"/>
          </p:nvPr>
        </p:nvSpPr>
        <p:spPr/>
        <p:txBody>
          <a:bodyPr/>
          <a:lstStyle/>
          <a:p>
            <a:r>
              <a:rPr lang="fi-FI" dirty="0" smtClean="0"/>
              <a:t>Martti Halme</a:t>
            </a:r>
            <a:endParaRPr lang="fi-FI" dirty="0"/>
          </a:p>
        </p:txBody>
      </p:sp>
      <p:sp>
        <p:nvSpPr>
          <p:cNvPr id="4" name="Sisällön paikkamerkki 3"/>
          <p:cNvSpPr>
            <a:spLocks noGrp="1"/>
          </p:cNvSpPr>
          <p:nvPr>
            <p:ph idx="1"/>
          </p:nvPr>
        </p:nvSpPr>
        <p:spPr>
          <a:xfrm>
            <a:off x="467545" y="1773238"/>
            <a:ext cx="8281168" cy="2735882"/>
          </a:xfrm>
        </p:spPr>
        <p:txBody>
          <a:bodyPr/>
          <a:lstStyle/>
          <a:p>
            <a:pPr marL="0" indent="0">
              <a:buNone/>
            </a:pPr>
            <a:r>
              <a:rPr lang="fi-FI" sz="1800" dirty="0"/>
              <a:t>Martti on yhteiskunnallisesti valveutunut humanisti, joka elää pehmeiden arvojen mukaan. Osaa etsiä tietoa ja on lähdekriittinen. Seuraa kansainvälistä uutisvirtaa ja yhteiskunnallista keskustelua, johon osallistuu myös itse Helsingin Sanomien mielipideosastolla. Haluaa tuoda oman näkemyksensä esiin.</a:t>
            </a:r>
          </a:p>
          <a:p>
            <a:pPr marL="0" indent="0">
              <a:buNone/>
            </a:pPr>
            <a:endParaRPr lang="fi-FI" sz="1800" dirty="0"/>
          </a:p>
          <a:p>
            <a:pPr marL="0" indent="0">
              <a:buNone/>
            </a:pPr>
            <a:r>
              <a:rPr lang="fi-FI" sz="1800" dirty="0"/>
              <a:t>Martin vaimo kuoli vuosi sitten nopeasti edenneeseen syöpään. Heillä ei ole lapsia. Martti on jäänyt yksin ja vuoden ajan asiasta toivuttuaan olisi valmis juttelemaan menetyksestä ja surusta jonkun kanssa. Hän olisi ehkä myös valmis menemään mukaan johonkin vapaaehtoistoimintaan, jotta saisi uutta sisältöä elämäänsä.</a:t>
            </a:r>
          </a:p>
          <a:p>
            <a:pPr marL="0" indent="0">
              <a:buNone/>
            </a:pPr>
            <a:endParaRPr lang="fi-FI" sz="1800" dirty="0"/>
          </a:p>
        </p:txBody>
      </p:sp>
      <p:sp>
        <p:nvSpPr>
          <p:cNvPr id="5" name="Päivämäärän paikkamerkki 4"/>
          <p:cNvSpPr>
            <a:spLocks noGrp="1"/>
          </p:cNvSpPr>
          <p:nvPr>
            <p:ph type="dt" sz="half" idx="10"/>
          </p:nvPr>
        </p:nvSpPr>
        <p:spPr/>
        <p:txBody>
          <a:bodyPr/>
          <a:lstStyle/>
          <a:p>
            <a:fld id="{DDE7EA43-93E4-489B-BC9C-A4AF5D9E181F}" type="datetime1">
              <a:rPr lang="fi-FI" smtClean="0"/>
              <a:t>22.7.2016</a:t>
            </a:fld>
            <a:endParaRPr lang="fi-FI"/>
          </a:p>
        </p:txBody>
      </p:sp>
      <p:sp>
        <p:nvSpPr>
          <p:cNvPr id="6" name="Alatunnisteen paikkamerkki 5"/>
          <p:cNvSpPr>
            <a:spLocks noGrp="1"/>
          </p:cNvSpPr>
          <p:nvPr>
            <p:ph type="ftr" sz="quarter" idx="11"/>
          </p:nvPr>
        </p:nvSpPr>
        <p:spPr/>
        <p:txBody>
          <a:bodyPr/>
          <a:lstStyle/>
          <a:p>
            <a:r>
              <a:rPr lang="fi-FI" smtClean="0"/>
              <a:t>Esityksen / esittäjän nimi</a:t>
            </a:r>
            <a:endParaRPr lang="fi-FI" dirty="0"/>
          </a:p>
        </p:txBody>
      </p:sp>
      <p:sp>
        <p:nvSpPr>
          <p:cNvPr id="7" name="Dian numeron paikkamerkki 6"/>
          <p:cNvSpPr>
            <a:spLocks noGrp="1"/>
          </p:cNvSpPr>
          <p:nvPr>
            <p:ph type="sldNum" sz="quarter" idx="12"/>
          </p:nvPr>
        </p:nvSpPr>
        <p:spPr/>
        <p:txBody>
          <a:bodyPr/>
          <a:lstStyle/>
          <a:p>
            <a:fld id="{42F28AB7-2E65-436F-A276-2186638B708E}" type="slidenum">
              <a:rPr lang="fi-FI" smtClean="0"/>
              <a:pPr/>
              <a:t>13</a:t>
            </a:fld>
            <a:endParaRPr lang="fi-FI"/>
          </a:p>
        </p:txBody>
      </p:sp>
      <p:sp>
        <p:nvSpPr>
          <p:cNvPr id="10" name="Sisällön paikkamerkki 3"/>
          <p:cNvSpPr txBox="1">
            <a:spLocks/>
          </p:cNvSpPr>
          <p:nvPr/>
        </p:nvSpPr>
        <p:spPr>
          <a:xfrm>
            <a:off x="467544" y="4725566"/>
            <a:ext cx="8281168" cy="1367730"/>
          </a:xfrm>
          <a:prstGeom prst="rect">
            <a:avLst/>
          </a:prstGeom>
        </p:spPr>
        <p:txBody>
          <a:bodyPr vert="horz" lIns="72000" tIns="36000" rIns="72000" bIns="36000" rtlCol="0">
            <a:noAutofit/>
          </a:bodyPr>
          <a:lst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i-FI" sz="2000" b="1" dirty="0"/>
              <a:t>Vuorovaikutus seurakunnan </a:t>
            </a:r>
            <a:r>
              <a:rPr lang="fi-FI" sz="2000" b="1" dirty="0" smtClean="0"/>
              <a:t>kanssa</a:t>
            </a:r>
            <a:endParaRPr lang="fi-FI" sz="2000" b="1" dirty="0"/>
          </a:p>
          <a:p>
            <a:pPr marL="0" indent="0">
              <a:buNone/>
            </a:pPr>
            <a:r>
              <a:rPr lang="fi-FI" sz="1800" dirty="0"/>
              <a:t>Häät 35 vuotta sitten. On ollut mukana yhdessä keskustelutilaisuudessa, kun vaimo ollut sairaalassa ja saattohoidossa. Vaimon hautajaisten järjestäminen vuosi sitten. Vaimon hautajaisia järjestäessä Martille jäi hyvä mieli papin kanssa keskustelusta. Pappi toivotti Martin tervetulleeksi seurakunnan toimintaan.</a:t>
            </a:r>
          </a:p>
        </p:txBody>
      </p:sp>
    </p:spTree>
    <p:extLst>
      <p:ext uri="{BB962C8B-B14F-4D97-AF65-F5344CB8AC3E}">
        <p14:creationId xmlns:p14="http://schemas.microsoft.com/office/powerpoint/2010/main" val="180540135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p:cNvSpPr>
            <a:spLocks noGrp="1"/>
          </p:cNvSpPr>
          <p:nvPr>
            <p:ph type="title"/>
          </p:nvPr>
        </p:nvSpPr>
        <p:spPr/>
        <p:txBody>
          <a:bodyPr/>
          <a:lstStyle/>
          <a:p>
            <a:r>
              <a:rPr lang="fi-FI" dirty="0" smtClean="0"/>
              <a:t>Martti Halme</a:t>
            </a:r>
            <a:endParaRPr lang="fi-FI" dirty="0"/>
          </a:p>
        </p:txBody>
      </p:sp>
      <p:sp>
        <p:nvSpPr>
          <p:cNvPr id="4" name="Sisällön paikkamerkki 3"/>
          <p:cNvSpPr>
            <a:spLocks noGrp="1"/>
          </p:cNvSpPr>
          <p:nvPr>
            <p:ph idx="1"/>
          </p:nvPr>
        </p:nvSpPr>
        <p:spPr>
          <a:xfrm>
            <a:off x="323529" y="1773238"/>
            <a:ext cx="2448271" cy="3816002"/>
          </a:xfrm>
        </p:spPr>
        <p:txBody>
          <a:bodyPr/>
          <a:lstStyle/>
          <a:p>
            <a:pPr marL="0" indent="0">
              <a:buNone/>
            </a:pPr>
            <a:r>
              <a:rPr lang="fi-FI" sz="1800" b="1" dirty="0"/>
              <a:t>Miksi saapuu sivustolle?</a:t>
            </a:r>
          </a:p>
          <a:p>
            <a:pPr marL="0" indent="0">
              <a:buNone/>
            </a:pPr>
            <a:r>
              <a:rPr lang="fi-FI" sz="1800" dirty="0" smtClean="0"/>
              <a:t>Martti etsii </a:t>
            </a:r>
            <a:r>
              <a:rPr lang="fi-FI" sz="1800" dirty="0"/>
              <a:t>sopivaa kanavaa surunsa käsittelylle. </a:t>
            </a:r>
            <a:r>
              <a:rPr lang="fi-FI" sz="1800" dirty="0" smtClean="0"/>
              <a:t>Hän etsii </a:t>
            </a:r>
            <a:r>
              <a:rPr lang="fi-FI" sz="1800" dirty="0"/>
              <a:t>sopivaa vapaaehtoistoimintaa itselleen. </a:t>
            </a:r>
            <a:r>
              <a:rPr lang="fi-FI" sz="1800" dirty="0" smtClean="0"/>
              <a:t>Häntä kiinnostavat </a:t>
            </a:r>
            <a:r>
              <a:rPr lang="fi-FI" sz="1800" dirty="0"/>
              <a:t>kirkon ja oman seurakuntansa kannanotot ajankohtaisiin asioihin.</a:t>
            </a:r>
          </a:p>
        </p:txBody>
      </p:sp>
      <p:sp>
        <p:nvSpPr>
          <p:cNvPr id="5" name="Päivämäärän paikkamerkki 4"/>
          <p:cNvSpPr>
            <a:spLocks noGrp="1"/>
          </p:cNvSpPr>
          <p:nvPr>
            <p:ph type="dt" sz="half" idx="10"/>
          </p:nvPr>
        </p:nvSpPr>
        <p:spPr/>
        <p:txBody>
          <a:bodyPr/>
          <a:lstStyle/>
          <a:p>
            <a:fld id="{DDE7EA43-93E4-489B-BC9C-A4AF5D9E181F}" type="datetime1">
              <a:rPr lang="fi-FI" smtClean="0"/>
              <a:t>22.7.2016</a:t>
            </a:fld>
            <a:endParaRPr lang="fi-FI"/>
          </a:p>
        </p:txBody>
      </p:sp>
      <p:sp>
        <p:nvSpPr>
          <p:cNvPr id="6" name="Alatunnisteen paikkamerkki 5"/>
          <p:cNvSpPr>
            <a:spLocks noGrp="1"/>
          </p:cNvSpPr>
          <p:nvPr>
            <p:ph type="ftr" sz="quarter" idx="11"/>
          </p:nvPr>
        </p:nvSpPr>
        <p:spPr/>
        <p:txBody>
          <a:bodyPr/>
          <a:lstStyle/>
          <a:p>
            <a:r>
              <a:rPr lang="fi-FI" smtClean="0"/>
              <a:t>Esityksen / esittäjän nimi</a:t>
            </a:r>
            <a:endParaRPr lang="fi-FI" dirty="0"/>
          </a:p>
        </p:txBody>
      </p:sp>
      <p:sp>
        <p:nvSpPr>
          <p:cNvPr id="7" name="Dian numeron paikkamerkki 6"/>
          <p:cNvSpPr>
            <a:spLocks noGrp="1"/>
          </p:cNvSpPr>
          <p:nvPr>
            <p:ph type="sldNum" sz="quarter" idx="12"/>
          </p:nvPr>
        </p:nvSpPr>
        <p:spPr/>
        <p:txBody>
          <a:bodyPr/>
          <a:lstStyle/>
          <a:p>
            <a:fld id="{42F28AB7-2E65-436F-A276-2186638B708E}" type="slidenum">
              <a:rPr lang="fi-FI" smtClean="0"/>
              <a:pPr/>
              <a:t>14</a:t>
            </a:fld>
            <a:endParaRPr lang="fi-FI"/>
          </a:p>
        </p:txBody>
      </p:sp>
      <p:sp>
        <p:nvSpPr>
          <p:cNvPr id="8" name="Sisällön paikkamerkki 3"/>
          <p:cNvSpPr txBox="1">
            <a:spLocks/>
          </p:cNvSpPr>
          <p:nvPr/>
        </p:nvSpPr>
        <p:spPr>
          <a:xfrm>
            <a:off x="3059832" y="1772816"/>
            <a:ext cx="2952328" cy="3456384"/>
          </a:xfrm>
          <a:prstGeom prst="rect">
            <a:avLst/>
          </a:prstGeom>
        </p:spPr>
        <p:txBody>
          <a:bodyPr vert="horz" lIns="72000" tIns="36000" rIns="72000" bIns="36000" rtlCol="0">
            <a:noAutofit/>
          </a:bodyPr>
          <a:lst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i-FI" sz="1800" b="1" dirty="0"/>
              <a:t>Ennakkoasenteet ja odotukset</a:t>
            </a:r>
          </a:p>
          <a:p>
            <a:pPr marL="0" indent="0">
              <a:buNone/>
            </a:pPr>
            <a:r>
              <a:rPr lang="fi-FI" sz="1800" dirty="0"/>
              <a:t>Marttia ei ole aiemmin kiinnostanut kirkon toiminta, mutta elämäntilanne muuttunut. Ei halua manipuloimista, vaan tulla mukaan toimintaan omilla ehdoillaan. Odottaa saavansa kahdenkeskeistä keskusteluapua. Haluaa päästä auttamaan muita.</a:t>
            </a:r>
          </a:p>
        </p:txBody>
      </p:sp>
      <p:sp>
        <p:nvSpPr>
          <p:cNvPr id="10" name="Sisällön paikkamerkki 3"/>
          <p:cNvSpPr txBox="1">
            <a:spLocks/>
          </p:cNvSpPr>
          <p:nvPr/>
        </p:nvSpPr>
        <p:spPr>
          <a:xfrm>
            <a:off x="6372201" y="1772816"/>
            <a:ext cx="2448271" cy="2304256"/>
          </a:xfrm>
          <a:prstGeom prst="rect">
            <a:avLst/>
          </a:prstGeom>
        </p:spPr>
        <p:txBody>
          <a:bodyPr vert="horz" lIns="72000" tIns="36000" rIns="72000" bIns="36000" rtlCol="0">
            <a:noAutofit/>
          </a:bodyPr>
          <a:lst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i-FI" sz="1800" b="1" dirty="0"/>
              <a:t>Missä tilanteessa </a:t>
            </a:r>
            <a:r>
              <a:rPr lang="fi-FI" sz="1800" b="1" dirty="0" smtClean="0"/>
              <a:t>käyttää?</a:t>
            </a:r>
            <a:br>
              <a:rPr lang="fi-FI" sz="1800" b="1" dirty="0" smtClean="0"/>
            </a:br>
            <a:r>
              <a:rPr lang="fi-FI" sz="1800" b="1" dirty="0" smtClean="0"/>
              <a:t>Millä </a:t>
            </a:r>
            <a:r>
              <a:rPr lang="fi-FI" sz="1800" b="1" dirty="0"/>
              <a:t>laitteella</a:t>
            </a:r>
            <a:r>
              <a:rPr lang="fi-FI" sz="1800" b="1" dirty="0" smtClean="0"/>
              <a:t>?</a:t>
            </a:r>
          </a:p>
          <a:p>
            <a:pPr marL="0" indent="0">
              <a:buNone/>
            </a:pPr>
            <a:r>
              <a:rPr lang="fi-FI" sz="1800" dirty="0"/>
              <a:t>Työ- ja vapaa-ajalla, </a:t>
            </a:r>
            <a:r>
              <a:rPr lang="fi-FI" sz="1800" dirty="0" err="1"/>
              <a:t>läppärillään</a:t>
            </a:r>
            <a:r>
              <a:rPr lang="fi-FI" sz="1800" dirty="0"/>
              <a:t> ja älypuhelimellaan. Kun on aikaa syventyä.</a:t>
            </a:r>
          </a:p>
        </p:txBody>
      </p:sp>
    </p:spTree>
    <p:extLst>
      <p:ext uri="{BB962C8B-B14F-4D97-AF65-F5344CB8AC3E}">
        <p14:creationId xmlns:p14="http://schemas.microsoft.com/office/powerpoint/2010/main" val="308780275"/>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p:cNvSpPr>
            <a:spLocks noGrp="1"/>
          </p:cNvSpPr>
          <p:nvPr>
            <p:ph type="title"/>
          </p:nvPr>
        </p:nvSpPr>
        <p:spPr/>
        <p:txBody>
          <a:bodyPr/>
          <a:lstStyle/>
          <a:p>
            <a:r>
              <a:rPr lang="fi-FI" dirty="0" smtClean="0"/>
              <a:t>Martti Halme</a:t>
            </a:r>
            <a:endParaRPr lang="fi-FI" dirty="0"/>
          </a:p>
        </p:txBody>
      </p:sp>
      <p:sp>
        <p:nvSpPr>
          <p:cNvPr id="4" name="Sisällön paikkamerkki 3"/>
          <p:cNvSpPr>
            <a:spLocks noGrp="1"/>
          </p:cNvSpPr>
          <p:nvPr>
            <p:ph idx="1"/>
          </p:nvPr>
        </p:nvSpPr>
        <p:spPr>
          <a:xfrm>
            <a:off x="3995937" y="2852936"/>
            <a:ext cx="2448271" cy="2735882"/>
          </a:xfrm>
        </p:spPr>
        <p:txBody>
          <a:bodyPr/>
          <a:lstStyle/>
          <a:p>
            <a:pPr marL="0" indent="0">
              <a:buNone/>
            </a:pPr>
            <a:r>
              <a:rPr lang="fi-FI" sz="1600" b="1" dirty="0" smtClean="0"/>
              <a:t>Millä termeillä etsii?</a:t>
            </a:r>
          </a:p>
          <a:p>
            <a:r>
              <a:rPr lang="fi-FI" sz="1600" dirty="0"/>
              <a:t>yhteiskuntavastuu</a:t>
            </a:r>
          </a:p>
          <a:p>
            <a:r>
              <a:rPr lang="fi-FI" sz="1600" dirty="0"/>
              <a:t>ulkomaanapu</a:t>
            </a:r>
          </a:p>
          <a:p>
            <a:r>
              <a:rPr lang="fi-FI" sz="1600" dirty="0"/>
              <a:t>papin nimellä</a:t>
            </a:r>
          </a:p>
          <a:p>
            <a:r>
              <a:rPr lang="fi-FI" sz="1600" dirty="0"/>
              <a:t>seurakunnan nimellä</a:t>
            </a:r>
          </a:p>
          <a:p>
            <a:r>
              <a:rPr lang="fi-FI" sz="1600" dirty="0"/>
              <a:t>kuolema + puoliso</a:t>
            </a:r>
          </a:p>
          <a:p>
            <a:r>
              <a:rPr lang="fi-FI" sz="1600" dirty="0" smtClean="0"/>
              <a:t>vapaaehtoistyö</a:t>
            </a:r>
          </a:p>
        </p:txBody>
      </p:sp>
      <p:sp>
        <p:nvSpPr>
          <p:cNvPr id="7" name="Dian numeron paikkamerkki 6"/>
          <p:cNvSpPr>
            <a:spLocks noGrp="1"/>
          </p:cNvSpPr>
          <p:nvPr>
            <p:ph type="sldNum" sz="quarter" idx="12"/>
          </p:nvPr>
        </p:nvSpPr>
        <p:spPr/>
        <p:txBody>
          <a:bodyPr/>
          <a:lstStyle/>
          <a:p>
            <a:fld id="{42F28AB7-2E65-436F-A276-2186638B708E}" type="slidenum">
              <a:rPr lang="fi-FI" smtClean="0"/>
              <a:pPr/>
              <a:t>15</a:t>
            </a:fld>
            <a:endParaRPr lang="fi-FI"/>
          </a:p>
        </p:txBody>
      </p:sp>
      <p:sp>
        <p:nvSpPr>
          <p:cNvPr id="8" name="Sisällön paikkamerkki 3"/>
          <p:cNvSpPr txBox="1">
            <a:spLocks/>
          </p:cNvSpPr>
          <p:nvPr/>
        </p:nvSpPr>
        <p:spPr>
          <a:xfrm>
            <a:off x="6516217" y="2852936"/>
            <a:ext cx="2448271" cy="2303834"/>
          </a:xfrm>
          <a:prstGeom prst="rect">
            <a:avLst/>
          </a:prstGeom>
        </p:spPr>
        <p:txBody>
          <a:bodyPr vert="horz" lIns="72000" tIns="36000" rIns="72000" bIns="36000" rtlCol="0">
            <a:noAutofit/>
          </a:bodyPr>
          <a:lst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i-FI" sz="1600" b="1" dirty="0" smtClean="0"/>
              <a:t>Hänen ei pitäisi…</a:t>
            </a:r>
            <a:endParaRPr lang="fi-FI" sz="1600" b="1" dirty="0"/>
          </a:p>
          <a:p>
            <a:r>
              <a:rPr lang="fi-FI" sz="1600" dirty="0"/>
              <a:t>jäädä yksin surunsa kanssa</a:t>
            </a:r>
          </a:p>
          <a:p>
            <a:r>
              <a:rPr lang="fi-FI" sz="1600" dirty="0"/>
              <a:t>törmätä useaan yhteystietoon, kun etsii apua</a:t>
            </a:r>
          </a:p>
          <a:p>
            <a:r>
              <a:rPr lang="fi-FI" sz="1600" dirty="0"/>
              <a:t>törmätä uskonnollisesti väritettyyn asiatekstiin</a:t>
            </a:r>
          </a:p>
        </p:txBody>
      </p:sp>
      <p:pic>
        <p:nvPicPr>
          <p:cNvPr id="2" name="Kuva 1" descr="haku.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44008" y="2204864"/>
            <a:ext cx="685800" cy="508000"/>
          </a:xfrm>
          <a:prstGeom prst="rect">
            <a:avLst/>
          </a:prstGeom>
        </p:spPr>
      </p:pic>
      <p:pic>
        <p:nvPicPr>
          <p:cNvPr id="9" name="Kuva 8" descr="dont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08305" y="2132856"/>
            <a:ext cx="660400" cy="685800"/>
          </a:xfrm>
          <a:prstGeom prst="rect">
            <a:avLst/>
          </a:prstGeom>
        </p:spPr>
      </p:pic>
      <p:pic>
        <p:nvPicPr>
          <p:cNvPr id="11" name="Kuva 10" descr="dislike.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3528" y="908720"/>
            <a:ext cx="533400" cy="660400"/>
          </a:xfrm>
          <a:prstGeom prst="rect">
            <a:avLst/>
          </a:prstGeom>
        </p:spPr>
      </p:pic>
      <p:pic>
        <p:nvPicPr>
          <p:cNvPr id="12" name="Kuva 11" descr="like.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3528" y="3212976"/>
            <a:ext cx="533400" cy="660400"/>
          </a:xfrm>
          <a:prstGeom prst="rect">
            <a:avLst/>
          </a:prstGeom>
        </p:spPr>
      </p:pic>
      <p:sp>
        <p:nvSpPr>
          <p:cNvPr id="13" name="Sisällön paikkamerkki 3"/>
          <p:cNvSpPr txBox="1">
            <a:spLocks/>
          </p:cNvSpPr>
          <p:nvPr/>
        </p:nvSpPr>
        <p:spPr>
          <a:xfrm>
            <a:off x="899592" y="908720"/>
            <a:ext cx="2448271" cy="1872208"/>
          </a:xfrm>
          <a:prstGeom prst="rect">
            <a:avLst/>
          </a:prstGeom>
        </p:spPr>
        <p:txBody>
          <a:bodyPr vert="horz" lIns="72000" tIns="36000" rIns="72000" bIns="36000" rtlCol="0">
            <a:noAutofit/>
          </a:bodyPr>
          <a:lst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i-FI" sz="1600" b="1" dirty="0" smtClean="0"/>
              <a:t>Ei tykkää</a:t>
            </a:r>
          </a:p>
          <a:p>
            <a:r>
              <a:rPr lang="fi-FI" sz="1600" dirty="0"/>
              <a:t>kirkon ja valtion liian tiukasta siteestä</a:t>
            </a:r>
          </a:p>
          <a:p>
            <a:r>
              <a:rPr lang="fi-FI" sz="1600" dirty="0"/>
              <a:t>huonosti jäsennellystä tiedosta</a:t>
            </a:r>
          </a:p>
          <a:p>
            <a:r>
              <a:rPr lang="fi-FI" sz="1600" dirty="0"/>
              <a:t>epäoikeudenmukaisuudesta</a:t>
            </a:r>
            <a:endParaRPr lang="fi-FI" sz="1600" dirty="0" smtClean="0"/>
          </a:p>
        </p:txBody>
      </p:sp>
      <p:sp>
        <p:nvSpPr>
          <p:cNvPr id="15" name="Sisällön paikkamerkki 3"/>
          <p:cNvSpPr txBox="1">
            <a:spLocks/>
          </p:cNvSpPr>
          <p:nvPr/>
        </p:nvSpPr>
        <p:spPr>
          <a:xfrm>
            <a:off x="899592" y="3284984"/>
            <a:ext cx="2448271" cy="2880320"/>
          </a:xfrm>
          <a:prstGeom prst="rect">
            <a:avLst/>
          </a:prstGeom>
        </p:spPr>
        <p:txBody>
          <a:bodyPr vert="horz" lIns="72000" tIns="36000" rIns="72000" bIns="36000" rtlCol="0">
            <a:noAutofit/>
          </a:bodyPr>
          <a:lst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i-FI" sz="1600" b="1" dirty="0" smtClean="0"/>
              <a:t>Tykkää</a:t>
            </a:r>
          </a:p>
          <a:p>
            <a:r>
              <a:rPr lang="fi-FI" sz="1600" dirty="0"/>
              <a:t>kännykän näytölle hyvin </a:t>
            </a:r>
            <a:r>
              <a:rPr lang="fi-FI" sz="1600" dirty="0" err="1"/>
              <a:t>skaalautuvasta</a:t>
            </a:r>
            <a:r>
              <a:rPr lang="fi-FI" sz="1600" dirty="0"/>
              <a:t> sisällöstä</a:t>
            </a:r>
          </a:p>
          <a:p>
            <a:r>
              <a:rPr lang="fi-FI" sz="1600" dirty="0"/>
              <a:t>artikkeleista, joissa faktat kohdallaan</a:t>
            </a:r>
          </a:p>
          <a:p>
            <a:r>
              <a:rPr lang="fi-FI" sz="1600" dirty="0"/>
              <a:t>hyvin perustelluista mielipidekirjoituksista</a:t>
            </a:r>
          </a:p>
          <a:p>
            <a:r>
              <a:rPr lang="fi-FI" sz="1600" dirty="0"/>
              <a:t>kommentointimahdollisuudesta</a:t>
            </a:r>
            <a:endParaRPr lang="fi-FI" sz="1600" dirty="0" smtClean="0"/>
          </a:p>
        </p:txBody>
      </p:sp>
      <p:cxnSp>
        <p:nvCxnSpPr>
          <p:cNvPr id="14" name="Suora yhdysviiva 13"/>
          <p:cNvCxnSpPr/>
          <p:nvPr/>
        </p:nvCxnSpPr>
        <p:spPr>
          <a:xfrm>
            <a:off x="3635896" y="908720"/>
            <a:ext cx="0" cy="5184576"/>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306360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n paikkamerkki 1"/>
          <p:cNvPicPr>
            <a:picLocks noGrp="1" noChangeAspect="1"/>
          </p:cNvPicPr>
          <p:nvPr>
            <p:ph type="pic" idx="14"/>
          </p:nvPr>
        </p:nvPicPr>
        <p:blipFill rotWithShape="1">
          <a:blip r:embed="rId2">
            <a:extLst>
              <a:ext uri="{28A0092B-C50C-407E-A947-70E740481C1C}">
                <a14:useLocalDpi xmlns:a14="http://schemas.microsoft.com/office/drawing/2010/main" val="0"/>
              </a:ext>
            </a:extLst>
          </a:blip>
          <a:srcRect b="2726"/>
          <a:stretch/>
        </p:blipFill>
        <p:spPr>
          <a:xfrm>
            <a:off x="1043608" y="1628800"/>
            <a:ext cx="3273301" cy="3450743"/>
          </a:xfrm>
        </p:spPr>
      </p:pic>
      <p:sp>
        <p:nvSpPr>
          <p:cNvPr id="3" name="Title 2"/>
          <p:cNvSpPr>
            <a:spLocks noGrp="1"/>
          </p:cNvSpPr>
          <p:nvPr>
            <p:ph type="title"/>
          </p:nvPr>
        </p:nvSpPr>
        <p:spPr/>
        <p:txBody>
          <a:bodyPr/>
          <a:lstStyle/>
          <a:p>
            <a:r>
              <a:rPr lang="fi-FI" dirty="0" smtClean="0"/>
              <a:t>Leila </a:t>
            </a:r>
            <a:r>
              <a:rPr lang="fi-FI" dirty="0" err="1" smtClean="0"/>
              <a:t>Húlden</a:t>
            </a:r>
            <a:endParaRPr lang="fi-FI" dirty="0"/>
          </a:p>
        </p:txBody>
      </p:sp>
      <p:sp>
        <p:nvSpPr>
          <p:cNvPr id="4" name="Content Placeholder 3"/>
          <p:cNvSpPr>
            <a:spLocks noGrp="1"/>
          </p:cNvSpPr>
          <p:nvPr>
            <p:ph idx="1"/>
          </p:nvPr>
        </p:nvSpPr>
        <p:spPr>
          <a:xfrm>
            <a:off x="4644007" y="1773238"/>
            <a:ext cx="4104705" cy="4752106"/>
          </a:xfrm>
        </p:spPr>
        <p:txBody>
          <a:bodyPr/>
          <a:lstStyle/>
          <a:p>
            <a:r>
              <a:rPr lang="fi-FI" sz="1800" dirty="0" smtClean="0"/>
              <a:t>Ammatti: Eläkeläinen</a:t>
            </a:r>
          </a:p>
          <a:p>
            <a:r>
              <a:rPr lang="fi-FI" sz="1800" dirty="0" smtClean="0"/>
              <a:t>Ikä: 66v.</a:t>
            </a:r>
          </a:p>
          <a:p>
            <a:r>
              <a:rPr lang="fi-FI" sz="1800" dirty="0" smtClean="0"/>
              <a:t>Asuinpaikka: Kerava</a:t>
            </a:r>
          </a:p>
          <a:p>
            <a:r>
              <a:rPr lang="fi-FI" sz="1800" dirty="0" smtClean="0"/>
              <a:t>Perhe: </a:t>
            </a:r>
            <a:r>
              <a:rPr lang="fi-FI" sz="1800" dirty="0"/>
              <a:t>Aviomies. Yksi aikuinen tytär ja lapsenlapsi asuvat ulkomailla. Toinen aikuinen tytär ja vastasyntynyt lapsenlapsi asuvat Keravalla</a:t>
            </a:r>
            <a:r>
              <a:rPr lang="fi-FI" sz="1800" dirty="0" smtClean="0"/>
              <a:t>.</a:t>
            </a:r>
          </a:p>
          <a:p>
            <a:r>
              <a:rPr lang="fi-FI" sz="1800" dirty="0" smtClean="0"/>
              <a:t>Harrastukset: </a:t>
            </a:r>
            <a:r>
              <a:rPr lang="fi-FI" sz="1800" dirty="0"/>
              <a:t>Historia, kulttuuri, kansalaisopiston </a:t>
            </a:r>
            <a:r>
              <a:rPr lang="fi-FI" sz="1800" dirty="0" smtClean="0"/>
              <a:t>kurssit</a:t>
            </a:r>
          </a:p>
          <a:p>
            <a:r>
              <a:rPr lang="fi-FI" sz="1800" dirty="0" smtClean="0"/>
              <a:t>Tietotekninen </a:t>
            </a:r>
            <a:r>
              <a:rPr lang="fi-FI" sz="1800" dirty="0"/>
              <a:t>osaaminen: Suorittanut useita atk-kursseja kansalaisopistossa. Käyttää </a:t>
            </a:r>
            <a:r>
              <a:rPr lang="fi-FI" sz="1800" dirty="0" err="1"/>
              <a:t>Skypeä</a:t>
            </a:r>
            <a:r>
              <a:rPr lang="fi-FI" sz="1800" dirty="0"/>
              <a:t> ulkomailla asuvien tyttärensä ja lapsenlapsensa kanssa. Hoitaa asioitaan sähköpostilla, verkkopankissa ja </a:t>
            </a:r>
            <a:r>
              <a:rPr lang="fi-FI" sz="1800" dirty="0" err="1"/>
              <a:t>Facebookissa</a:t>
            </a:r>
            <a:r>
              <a:rPr lang="fi-FI" sz="1800" dirty="0"/>
              <a:t>. Googlen tehokäyttäjä.</a:t>
            </a:r>
            <a:endParaRPr lang="fi-FI" sz="1800" dirty="0" smtClean="0"/>
          </a:p>
        </p:txBody>
      </p:sp>
      <p:sp>
        <p:nvSpPr>
          <p:cNvPr id="7" name="Slide Number Placeholder 6"/>
          <p:cNvSpPr>
            <a:spLocks noGrp="1"/>
          </p:cNvSpPr>
          <p:nvPr>
            <p:ph type="sldNum" sz="quarter" idx="12"/>
          </p:nvPr>
        </p:nvSpPr>
        <p:spPr/>
        <p:txBody>
          <a:bodyPr/>
          <a:lstStyle/>
          <a:p>
            <a:fld id="{42F28AB7-2E65-436F-A276-2186638B708E}" type="slidenum">
              <a:rPr lang="fi-FI" smtClean="0"/>
              <a:t>16</a:t>
            </a:fld>
            <a:endParaRPr lang="fi-FI"/>
          </a:p>
        </p:txBody>
      </p:sp>
      <p:sp>
        <p:nvSpPr>
          <p:cNvPr id="10" name="Content Placeholder 3"/>
          <p:cNvSpPr txBox="1">
            <a:spLocks/>
          </p:cNvSpPr>
          <p:nvPr/>
        </p:nvSpPr>
        <p:spPr>
          <a:xfrm>
            <a:off x="1259632" y="5229200"/>
            <a:ext cx="2736304" cy="360040"/>
          </a:xfrm>
          <a:prstGeom prst="rect">
            <a:avLst/>
          </a:prstGeom>
          <a:solidFill>
            <a:schemeClr val="bg2"/>
          </a:solidFill>
        </p:spPr>
        <p:txBody>
          <a:bodyPr vert="horz" lIns="72000" tIns="36000" rIns="72000" bIns="36000" rtlCol="0">
            <a:noAutofit/>
          </a:bodyPr>
          <a:lst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66700" lvl="1" indent="0" algn="ctr">
              <a:buNone/>
            </a:pPr>
            <a:r>
              <a:rPr lang="fi-FI" sz="1600" dirty="0" smtClean="0">
                <a:solidFill>
                  <a:schemeClr val="tx2"/>
                </a:solidFill>
              </a:rPr>
              <a:t>Maltilliset: vastuulliset</a:t>
            </a:r>
          </a:p>
        </p:txBody>
      </p:sp>
      <p:sp>
        <p:nvSpPr>
          <p:cNvPr id="11" name="Content Placeholder 3"/>
          <p:cNvSpPr txBox="1">
            <a:spLocks/>
          </p:cNvSpPr>
          <p:nvPr/>
        </p:nvSpPr>
        <p:spPr>
          <a:xfrm>
            <a:off x="1259632" y="5733256"/>
            <a:ext cx="2736304" cy="360040"/>
          </a:xfrm>
          <a:prstGeom prst="rect">
            <a:avLst/>
          </a:prstGeom>
          <a:solidFill>
            <a:schemeClr val="bg2"/>
          </a:solidFill>
        </p:spPr>
        <p:txBody>
          <a:bodyPr vert="horz" lIns="72000" tIns="36000" rIns="72000" bIns="36000" rtlCol="0">
            <a:noAutofit/>
          </a:bodyPr>
          <a:lst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66700" lvl="1" indent="0" algn="ctr">
              <a:buNone/>
            </a:pPr>
            <a:r>
              <a:rPr lang="fi-FI" sz="1600" dirty="0" smtClean="0">
                <a:solidFill>
                  <a:srgbClr val="323232"/>
                </a:solidFill>
              </a:rPr>
              <a:t>Loppukäyttäjät</a:t>
            </a:r>
          </a:p>
        </p:txBody>
      </p:sp>
      <p:sp>
        <p:nvSpPr>
          <p:cNvPr id="12" name="Kuvatekstisoikio 11"/>
          <p:cNvSpPr/>
          <p:nvPr/>
        </p:nvSpPr>
        <p:spPr>
          <a:xfrm flipH="1">
            <a:off x="467544" y="188640"/>
            <a:ext cx="2160240" cy="1944216"/>
          </a:xfrm>
          <a:prstGeom prst="wedgeEllipseCallou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2000" dirty="0" smtClean="0"/>
              <a:t>Minua ei hidasta mikään!</a:t>
            </a:r>
            <a:endParaRPr lang="fi-FI" sz="2000" dirty="0"/>
          </a:p>
        </p:txBody>
      </p:sp>
    </p:spTree>
    <p:extLst>
      <p:ext uri="{BB962C8B-B14F-4D97-AF65-F5344CB8AC3E}">
        <p14:creationId xmlns:p14="http://schemas.microsoft.com/office/powerpoint/2010/main" val="280863048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p:cNvSpPr>
            <a:spLocks noGrp="1"/>
          </p:cNvSpPr>
          <p:nvPr>
            <p:ph type="title"/>
          </p:nvPr>
        </p:nvSpPr>
        <p:spPr/>
        <p:txBody>
          <a:bodyPr/>
          <a:lstStyle/>
          <a:p>
            <a:r>
              <a:rPr lang="fi-FI" dirty="0" smtClean="0"/>
              <a:t>Leila </a:t>
            </a:r>
            <a:r>
              <a:rPr lang="fi-FI" dirty="0" err="1" smtClean="0"/>
              <a:t>Húlden</a:t>
            </a:r>
            <a:endParaRPr lang="fi-FI" dirty="0"/>
          </a:p>
        </p:txBody>
      </p:sp>
      <p:sp>
        <p:nvSpPr>
          <p:cNvPr id="4" name="Sisällön paikkamerkki 3"/>
          <p:cNvSpPr>
            <a:spLocks noGrp="1"/>
          </p:cNvSpPr>
          <p:nvPr>
            <p:ph idx="1"/>
          </p:nvPr>
        </p:nvSpPr>
        <p:spPr>
          <a:xfrm>
            <a:off x="467545" y="1773238"/>
            <a:ext cx="8281168" cy="2735882"/>
          </a:xfrm>
        </p:spPr>
        <p:txBody>
          <a:bodyPr/>
          <a:lstStyle/>
          <a:p>
            <a:pPr marL="0" indent="0">
              <a:buNone/>
            </a:pPr>
            <a:r>
              <a:rPr lang="fi-FI" sz="1800" dirty="0"/>
              <a:t>Leila on aktiivinen seniori, joka pitää huolta itsestään ja läheisistään. Vaikka Leila on pyörätuolissa, se ei menoa haittaa. Hänellä on hyvä itsetunto ja hän on myös aina oikeassa. Leila on elämäniloinen, mutta myös äkkipikainen ja sanoo ennen kuin ajattelee. Hoitaa oma-aloitteisesti lähipiirinsä asioita.</a:t>
            </a:r>
          </a:p>
          <a:p>
            <a:pPr marL="0" indent="0">
              <a:buNone/>
            </a:pPr>
            <a:endParaRPr lang="fi-FI" sz="1800" dirty="0"/>
          </a:p>
          <a:p>
            <a:pPr marL="0" indent="0">
              <a:buNone/>
            </a:pPr>
            <a:r>
              <a:rPr lang="fi-FI" sz="1800" dirty="0"/>
              <a:t>Leila on esteetikko, joka on kiinnostunut kulttuurista, taiteesta ja historiasta. Hän käyttää seurakunnan palveluita laajalla skaalalla (kirkkokonsertit, leirit, ohjatut kierrokset).</a:t>
            </a:r>
          </a:p>
        </p:txBody>
      </p:sp>
      <p:sp>
        <p:nvSpPr>
          <p:cNvPr id="5" name="Päivämäärän paikkamerkki 4"/>
          <p:cNvSpPr>
            <a:spLocks noGrp="1"/>
          </p:cNvSpPr>
          <p:nvPr>
            <p:ph type="dt" sz="half" idx="10"/>
          </p:nvPr>
        </p:nvSpPr>
        <p:spPr/>
        <p:txBody>
          <a:bodyPr/>
          <a:lstStyle/>
          <a:p>
            <a:fld id="{DDE7EA43-93E4-489B-BC9C-A4AF5D9E181F}" type="datetime1">
              <a:rPr lang="fi-FI" smtClean="0"/>
              <a:t>22.7.2016</a:t>
            </a:fld>
            <a:endParaRPr lang="fi-FI"/>
          </a:p>
        </p:txBody>
      </p:sp>
      <p:sp>
        <p:nvSpPr>
          <p:cNvPr id="6" name="Alatunnisteen paikkamerkki 5"/>
          <p:cNvSpPr>
            <a:spLocks noGrp="1"/>
          </p:cNvSpPr>
          <p:nvPr>
            <p:ph type="ftr" sz="quarter" idx="11"/>
          </p:nvPr>
        </p:nvSpPr>
        <p:spPr/>
        <p:txBody>
          <a:bodyPr/>
          <a:lstStyle/>
          <a:p>
            <a:r>
              <a:rPr lang="fi-FI" smtClean="0"/>
              <a:t>Esityksen / esittäjän nimi</a:t>
            </a:r>
            <a:endParaRPr lang="fi-FI" dirty="0"/>
          </a:p>
        </p:txBody>
      </p:sp>
      <p:sp>
        <p:nvSpPr>
          <p:cNvPr id="7" name="Dian numeron paikkamerkki 6"/>
          <p:cNvSpPr>
            <a:spLocks noGrp="1"/>
          </p:cNvSpPr>
          <p:nvPr>
            <p:ph type="sldNum" sz="quarter" idx="12"/>
          </p:nvPr>
        </p:nvSpPr>
        <p:spPr/>
        <p:txBody>
          <a:bodyPr/>
          <a:lstStyle/>
          <a:p>
            <a:fld id="{42F28AB7-2E65-436F-A276-2186638B708E}" type="slidenum">
              <a:rPr lang="fi-FI" smtClean="0"/>
              <a:pPr/>
              <a:t>17</a:t>
            </a:fld>
            <a:endParaRPr lang="fi-FI"/>
          </a:p>
        </p:txBody>
      </p:sp>
      <p:sp>
        <p:nvSpPr>
          <p:cNvPr id="10" name="Sisällön paikkamerkki 3"/>
          <p:cNvSpPr txBox="1">
            <a:spLocks/>
          </p:cNvSpPr>
          <p:nvPr/>
        </p:nvSpPr>
        <p:spPr>
          <a:xfrm>
            <a:off x="467544" y="4725566"/>
            <a:ext cx="8281168" cy="1511746"/>
          </a:xfrm>
          <a:prstGeom prst="rect">
            <a:avLst/>
          </a:prstGeom>
        </p:spPr>
        <p:txBody>
          <a:bodyPr vert="horz" lIns="72000" tIns="36000" rIns="72000" bIns="36000" rtlCol="0">
            <a:noAutofit/>
          </a:bodyPr>
          <a:lst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i-FI" sz="2000" b="1" dirty="0"/>
              <a:t>Vuorovaikutus seurakunnan kanssa?</a:t>
            </a:r>
          </a:p>
          <a:p>
            <a:pPr marL="0" indent="0">
              <a:buNone/>
            </a:pPr>
            <a:r>
              <a:rPr lang="fi-FI" sz="1800" dirty="0"/>
              <a:t>Parisuhdeleirit ja -kurssit. Käy kirkkokonserteissa ja ohjatuilla kierroksilla kulttuurihistoriallisesti tärkeissä kirkoissa ja hautausmailla. Merkkihenkilöiden haudat kiinnostavat.</a:t>
            </a:r>
          </a:p>
        </p:txBody>
      </p:sp>
    </p:spTree>
    <p:extLst>
      <p:ext uri="{BB962C8B-B14F-4D97-AF65-F5344CB8AC3E}">
        <p14:creationId xmlns:p14="http://schemas.microsoft.com/office/powerpoint/2010/main" val="333979982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p:cNvSpPr>
            <a:spLocks noGrp="1"/>
          </p:cNvSpPr>
          <p:nvPr>
            <p:ph type="title"/>
          </p:nvPr>
        </p:nvSpPr>
        <p:spPr/>
        <p:txBody>
          <a:bodyPr/>
          <a:lstStyle/>
          <a:p>
            <a:r>
              <a:rPr lang="fi-FI" dirty="0" smtClean="0"/>
              <a:t>Leila </a:t>
            </a:r>
            <a:r>
              <a:rPr lang="fi-FI" dirty="0" err="1" smtClean="0"/>
              <a:t>Húlden</a:t>
            </a:r>
            <a:endParaRPr lang="fi-FI" dirty="0"/>
          </a:p>
        </p:txBody>
      </p:sp>
      <p:sp>
        <p:nvSpPr>
          <p:cNvPr id="4" name="Sisällön paikkamerkki 3"/>
          <p:cNvSpPr>
            <a:spLocks noGrp="1"/>
          </p:cNvSpPr>
          <p:nvPr>
            <p:ph idx="1"/>
          </p:nvPr>
        </p:nvSpPr>
        <p:spPr>
          <a:xfrm>
            <a:off x="323529" y="1773238"/>
            <a:ext cx="2664295" cy="4392066"/>
          </a:xfrm>
        </p:spPr>
        <p:txBody>
          <a:bodyPr/>
          <a:lstStyle/>
          <a:p>
            <a:pPr marL="0" indent="0">
              <a:buNone/>
            </a:pPr>
            <a:r>
              <a:rPr lang="fi-FI" sz="1800" b="1" dirty="0"/>
              <a:t>Miksi saapuu sivustolle?</a:t>
            </a:r>
          </a:p>
          <a:p>
            <a:pPr marL="0" indent="0">
              <a:buNone/>
            </a:pPr>
            <a:r>
              <a:rPr lang="fi-FI" sz="1800" dirty="0"/>
              <a:t>Leila auttaa uuden lapsenlapsensa kastetilaisuuden käytännön järjestelyissä ja etsii tietoa seurakuntansa sivuilta. Olisiko seurakunnalla tarjota tilaa kastetilaisuuden jälkeiseen kahvitteluun? Hän hakee myös </a:t>
            </a:r>
            <a:r>
              <a:rPr lang="fi-FI" sz="1800" dirty="0" err="1"/>
              <a:t>viikottain</a:t>
            </a:r>
            <a:r>
              <a:rPr lang="fi-FI" sz="1800" dirty="0"/>
              <a:t> tietoa erilaisista tapahtumista.</a:t>
            </a:r>
          </a:p>
        </p:txBody>
      </p:sp>
      <p:sp>
        <p:nvSpPr>
          <p:cNvPr id="5" name="Päivämäärän paikkamerkki 4"/>
          <p:cNvSpPr>
            <a:spLocks noGrp="1"/>
          </p:cNvSpPr>
          <p:nvPr>
            <p:ph type="dt" sz="half" idx="10"/>
          </p:nvPr>
        </p:nvSpPr>
        <p:spPr/>
        <p:txBody>
          <a:bodyPr/>
          <a:lstStyle/>
          <a:p>
            <a:fld id="{DDE7EA43-93E4-489B-BC9C-A4AF5D9E181F}" type="datetime1">
              <a:rPr lang="fi-FI" smtClean="0"/>
              <a:t>22.7.2016</a:t>
            </a:fld>
            <a:endParaRPr lang="fi-FI"/>
          </a:p>
        </p:txBody>
      </p:sp>
      <p:sp>
        <p:nvSpPr>
          <p:cNvPr id="6" name="Alatunnisteen paikkamerkki 5"/>
          <p:cNvSpPr>
            <a:spLocks noGrp="1"/>
          </p:cNvSpPr>
          <p:nvPr>
            <p:ph type="ftr" sz="quarter" idx="11"/>
          </p:nvPr>
        </p:nvSpPr>
        <p:spPr/>
        <p:txBody>
          <a:bodyPr/>
          <a:lstStyle/>
          <a:p>
            <a:r>
              <a:rPr lang="fi-FI" smtClean="0"/>
              <a:t>Esityksen / esittäjän nimi</a:t>
            </a:r>
            <a:endParaRPr lang="fi-FI" dirty="0"/>
          </a:p>
        </p:txBody>
      </p:sp>
      <p:sp>
        <p:nvSpPr>
          <p:cNvPr id="7" name="Dian numeron paikkamerkki 6"/>
          <p:cNvSpPr>
            <a:spLocks noGrp="1"/>
          </p:cNvSpPr>
          <p:nvPr>
            <p:ph type="sldNum" sz="quarter" idx="12"/>
          </p:nvPr>
        </p:nvSpPr>
        <p:spPr/>
        <p:txBody>
          <a:bodyPr/>
          <a:lstStyle/>
          <a:p>
            <a:fld id="{42F28AB7-2E65-436F-A276-2186638B708E}" type="slidenum">
              <a:rPr lang="fi-FI" smtClean="0"/>
              <a:pPr/>
              <a:t>18</a:t>
            </a:fld>
            <a:endParaRPr lang="fi-FI"/>
          </a:p>
        </p:txBody>
      </p:sp>
      <p:sp>
        <p:nvSpPr>
          <p:cNvPr id="8" name="Sisällön paikkamerkki 3"/>
          <p:cNvSpPr txBox="1">
            <a:spLocks/>
          </p:cNvSpPr>
          <p:nvPr/>
        </p:nvSpPr>
        <p:spPr>
          <a:xfrm>
            <a:off x="3419872" y="1772816"/>
            <a:ext cx="2520280" cy="3456384"/>
          </a:xfrm>
          <a:prstGeom prst="rect">
            <a:avLst/>
          </a:prstGeom>
        </p:spPr>
        <p:txBody>
          <a:bodyPr vert="horz" lIns="72000" tIns="36000" rIns="72000" bIns="36000" rtlCol="0">
            <a:noAutofit/>
          </a:bodyPr>
          <a:lst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i-FI" sz="1800" b="1" dirty="0"/>
              <a:t>Ennakkoasenteet ja odotukset</a:t>
            </a:r>
          </a:p>
          <a:p>
            <a:pPr marL="0" indent="0">
              <a:buNone/>
            </a:pPr>
            <a:r>
              <a:rPr lang="fi-FI" sz="1800" dirty="0"/>
              <a:t>Selkeät ohjeet kastetilaisuuteen. Kuvia tiloista. Tapahtumat selkeästi listattuna. Tiloihin ei kuitenkaan pääse kulkemaan pyörätuolilla!</a:t>
            </a:r>
          </a:p>
        </p:txBody>
      </p:sp>
      <p:sp>
        <p:nvSpPr>
          <p:cNvPr id="10" name="Sisällön paikkamerkki 3"/>
          <p:cNvSpPr txBox="1">
            <a:spLocks/>
          </p:cNvSpPr>
          <p:nvPr/>
        </p:nvSpPr>
        <p:spPr>
          <a:xfrm>
            <a:off x="6300192" y="1772816"/>
            <a:ext cx="2448271" cy="2304256"/>
          </a:xfrm>
          <a:prstGeom prst="rect">
            <a:avLst/>
          </a:prstGeom>
        </p:spPr>
        <p:txBody>
          <a:bodyPr vert="horz" lIns="72000" tIns="36000" rIns="72000" bIns="36000" rtlCol="0">
            <a:noAutofit/>
          </a:bodyPr>
          <a:lst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i-FI" sz="1800" b="1" dirty="0"/>
              <a:t>Missä tilanteessa </a:t>
            </a:r>
            <a:r>
              <a:rPr lang="fi-FI" sz="1800" b="1" dirty="0" smtClean="0"/>
              <a:t>käyttää?</a:t>
            </a:r>
            <a:br>
              <a:rPr lang="fi-FI" sz="1800" b="1" dirty="0" smtClean="0"/>
            </a:br>
            <a:r>
              <a:rPr lang="fi-FI" sz="1800" b="1" dirty="0" smtClean="0"/>
              <a:t>Millä </a:t>
            </a:r>
            <a:r>
              <a:rPr lang="fi-FI" sz="1800" b="1" dirty="0"/>
              <a:t>laitteella</a:t>
            </a:r>
            <a:r>
              <a:rPr lang="fi-FI" sz="1800" b="1" dirty="0" smtClean="0"/>
              <a:t>?</a:t>
            </a:r>
          </a:p>
          <a:p>
            <a:pPr marL="0" indent="0">
              <a:buNone/>
            </a:pPr>
            <a:r>
              <a:rPr lang="fi-FI" sz="1800" dirty="0"/>
              <a:t>Käyttää kotona omalla </a:t>
            </a:r>
            <a:r>
              <a:rPr lang="fi-FI" sz="1800" dirty="0" err="1"/>
              <a:t>miniläppärillään</a:t>
            </a:r>
            <a:r>
              <a:rPr lang="fi-FI" sz="1800" dirty="0"/>
              <a:t>.</a:t>
            </a:r>
          </a:p>
        </p:txBody>
      </p:sp>
    </p:spTree>
    <p:extLst>
      <p:ext uri="{BB962C8B-B14F-4D97-AF65-F5344CB8AC3E}">
        <p14:creationId xmlns:p14="http://schemas.microsoft.com/office/powerpoint/2010/main" val="114151144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p:cNvSpPr>
            <a:spLocks noGrp="1"/>
          </p:cNvSpPr>
          <p:nvPr>
            <p:ph type="title"/>
          </p:nvPr>
        </p:nvSpPr>
        <p:spPr/>
        <p:txBody>
          <a:bodyPr/>
          <a:lstStyle/>
          <a:p>
            <a:r>
              <a:rPr lang="fi-FI" dirty="0" smtClean="0"/>
              <a:t>Leila </a:t>
            </a:r>
            <a:r>
              <a:rPr lang="fi-FI" dirty="0" err="1" smtClean="0"/>
              <a:t>Húlden</a:t>
            </a:r>
            <a:endParaRPr lang="fi-FI" dirty="0"/>
          </a:p>
        </p:txBody>
      </p:sp>
      <p:sp>
        <p:nvSpPr>
          <p:cNvPr id="4" name="Sisällön paikkamerkki 3"/>
          <p:cNvSpPr>
            <a:spLocks noGrp="1"/>
          </p:cNvSpPr>
          <p:nvPr>
            <p:ph idx="1"/>
          </p:nvPr>
        </p:nvSpPr>
        <p:spPr>
          <a:xfrm>
            <a:off x="3995937" y="2852936"/>
            <a:ext cx="2448271" cy="3573016"/>
          </a:xfrm>
        </p:spPr>
        <p:txBody>
          <a:bodyPr/>
          <a:lstStyle/>
          <a:p>
            <a:pPr marL="0" indent="0">
              <a:buNone/>
            </a:pPr>
            <a:r>
              <a:rPr lang="fi-FI" sz="1600" b="1" dirty="0" smtClean="0"/>
              <a:t>Millä termeillä etsii?</a:t>
            </a:r>
          </a:p>
          <a:p>
            <a:r>
              <a:rPr lang="fi-FI" sz="1600" dirty="0"/>
              <a:t>kaste</a:t>
            </a:r>
          </a:p>
          <a:p>
            <a:r>
              <a:rPr lang="fi-FI" sz="1600" dirty="0"/>
              <a:t>kastemalja</a:t>
            </a:r>
          </a:p>
          <a:p>
            <a:r>
              <a:rPr lang="fi-FI" sz="1600" dirty="0"/>
              <a:t>juhlatila + </a:t>
            </a:r>
            <a:r>
              <a:rPr lang="fi-FI" sz="1600" dirty="0" err="1"/>
              <a:t>kerava</a:t>
            </a:r>
            <a:endParaRPr lang="fi-FI" sz="1600" dirty="0"/>
          </a:p>
          <a:p>
            <a:r>
              <a:rPr lang="fi-FI" sz="1600" dirty="0"/>
              <a:t>esteetön</a:t>
            </a:r>
          </a:p>
          <a:p>
            <a:r>
              <a:rPr lang="fi-FI" sz="1600" dirty="0"/>
              <a:t>pyörätuoli + liuska</a:t>
            </a:r>
          </a:p>
          <a:p>
            <a:r>
              <a:rPr lang="fi-FI" sz="1600" dirty="0"/>
              <a:t>tapahtumat</a:t>
            </a:r>
          </a:p>
          <a:p>
            <a:r>
              <a:rPr lang="fi-FI" sz="1600" dirty="0"/>
              <a:t>konsertit</a:t>
            </a:r>
          </a:p>
          <a:p>
            <a:r>
              <a:rPr lang="fi-FI" sz="1600" dirty="0"/>
              <a:t>merkkihenkilöiden haudat</a:t>
            </a:r>
          </a:p>
          <a:p>
            <a:r>
              <a:rPr lang="fi-FI" sz="1600" dirty="0"/>
              <a:t>Keravan kirkko</a:t>
            </a:r>
          </a:p>
          <a:p>
            <a:r>
              <a:rPr lang="fi-FI" sz="1600" dirty="0"/>
              <a:t>parisuhde + leiri</a:t>
            </a:r>
            <a:endParaRPr lang="fi-FI" sz="1600" dirty="0" smtClean="0"/>
          </a:p>
        </p:txBody>
      </p:sp>
      <p:sp>
        <p:nvSpPr>
          <p:cNvPr id="5" name="Päivämäärän paikkamerkki 4"/>
          <p:cNvSpPr>
            <a:spLocks noGrp="1"/>
          </p:cNvSpPr>
          <p:nvPr>
            <p:ph type="dt" sz="half" idx="10"/>
          </p:nvPr>
        </p:nvSpPr>
        <p:spPr/>
        <p:txBody>
          <a:bodyPr/>
          <a:lstStyle/>
          <a:p>
            <a:fld id="{DDE7EA43-93E4-489B-BC9C-A4AF5D9E181F}" type="datetime1">
              <a:rPr lang="fi-FI" smtClean="0"/>
              <a:t>22.7.2016</a:t>
            </a:fld>
            <a:endParaRPr lang="fi-FI"/>
          </a:p>
        </p:txBody>
      </p:sp>
      <p:sp>
        <p:nvSpPr>
          <p:cNvPr id="6" name="Alatunnisteen paikkamerkki 5"/>
          <p:cNvSpPr>
            <a:spLocks noGrp="1"/>
          </p:cNvSpPr>
          <p:nvPr>
            <p:ph type="ftr" sz="quarter" idx="11"/>
          </p:nvPr>
        </p:nvSpPr>
        <p:spPr/>
        <p:txBody>
          <a:bodyPr/>
          <a:lstStyle/>
          <a:p>
            <a:r>
              <a:rPr lang="fi-FI" dirty="0" smtClean="0"/>
              <a:t>Esityksen / esittäjän nimi</a:t>
            </a:r>
            <a:endParaRPr lang="fi-FI" dirty="0"/>
          </a:p>
        </p:txBody>
      </p:sp>
      <p:sp>
        <p:nvSpPr>
          <p:cNvPr id="7" name="Dian numeron paikkamerkki 6"/>
          <p:cNvSpPr>
            <a:spLocks noGrp="1"/>
          </p:cNvSpPr>
          <p:nvPr>
            <p:ph type="sldNum" sz="quarter" idx="12"/>
          </p:nvPr>
        </p:nvSpPr>
        <p:spPr/>
        <p:txBody>
          <a:bodyPr/>
          <a:lstStyle/>
          <a:p>
            <a:fld id="{42F28AB7-2E65-436F-A276-2186638B708E}" type="slidenum">
              <a:rPr lang="fi-FI" smtClean="0"/>
              <a:pPr/>
              <a:t>19</a:t>
            </a:fld>
            <a:endParaRPr lang="fi-FI"/>
          </a:p>
        </p:txBody>
      </p:sp>
      <p:sp>
        <p:nvSpPr>
          <p:cNvPr id="8" name="Sisällön paikkamerkki 3"/>
          <p:cNvSpPr txBox="1">
            <a:spLocks/>
          </p:cNvSpPr>
          <p:nvPr/>
        </p:nvSpPr>
        <p:spPr>
          <a:xfrm>
            <a:off x="6516217" y="2852936"/>
            <a:ext cx="2448271" cy="2303834"/>
          </a:xfrm>
          <a:prstGeom prst="rect">
            <a:avLst/>
          </a:prstGeom>
        </p:spPr>
        <p:txBody>
          <a:bodyPr vert="horz" lIns="72000" tIns="36000" rIns="72000" bIns="36000" rtlCol="0">
            <a:noAutofit/>
          </a:bodyPr>
          <a:lst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i-FI" sz="1600" b="1" dirty="0" smtClean="0"/>
              <a:t>Hänen ei pitäisi…</a:t>
            </a:r>
            <a:endParaRPr lang="fi-FI" sz="1600" b="1" dirty="0"/>
          </a:p>
          <a:p>
            <a:r>
              <a:rPr lang="fi-FI" sz="1600" dirty="0"/>
              <a:t>joutua klikkaamaan liian montaa kertaa</a:t>
            </a:r>
          </a:p>
          <a:p>
            <a:r>
              <a:rPr lang="fi-FI" sz="1600" dirty="0"/>
              <a:t>joutua lukemaan liian pientä tekstiä</a:t>
            </a:r>
          </a:p>
        </p:txBody>
      </p:sp>
      <p:pic>
        <p:nvPicPr>
          <p:cNvPr id="2" name="Kuva 1" descr="haku.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44008" y="2204864"/>
            <a:ext cx="685800" cy="508000"/>
          </a:xfrm>
          <a:prstGeom prst="rect">
            <a:avLst/>
          </a:prstGeom>
        </p:spPr>
      </p:pic>
      <p:pic>
        <p:nvPicPr>
          <p:cNvPr id="9" name="Kuva 8" descr="dont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08305" y="2132856"/>
            <a:ext cx="660400" cy="685800"/>
          </a:xfrm>
          <a:prstGeom prst="rect">
            <a:avLst/>
          </a:prstGeom>
        </p:spPr>
      </p:pic>
      <p:pic>
        <p:nvPicPr>
          <p:cNvPr id="11" name="Kuva 10" descr="dislike.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3528" y="908720"/>
            <a:ext cx="533400" cy="660400"/>
          </a:xfrm>
          <a:prstGeom prst="rect">
            <a:avLst/>
          </a:prstGeom>
        </p:spPr>
      </p:pic>
      <p:pic>
        <p:nvPicPr>
          <p:cNvPr id="12" name="Kuva 11" descr="like.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3528" y="3212976"/>
            <a:ext cx="533400" cy="660400"/>
          </a:xfrm>
          <a:prstGeom prst="rect">
            <a:avLst/>
          </a:prstGeom>
        </p:spPr>
      </p:pic>
      <p:sp>
        <p:nvSpPr>
          <p:cNvPr id="13" name="Sisällön paikkamerkki 3"/>
          <p:cNvSpPr txBox="1">
            <a:spLocks/>
          </p:cNvSpPr>
          <p:nvPr/>
        </p:nvSpPr>
        <p:spPr>
          <a:xfrm>
            <a:off x="899592" y="908720"/>
            <a:ext cx="2448271" cy="1872208"/>
          </a:xfrm>
          <a:prstGeom prst="rect">
            <a:avLst/>
          </a:prstGeom>
        </p:spPr>
        <p:txBody>
          <a:bodyPr vert="horz" lIns="72000" tIns="36000" rIns="72000" bIns="36000" rtlCol="0">
            <a:noAutofit/>
          </a:bodyPr>
          <a:lst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i-FI" sz="1600" b="1" dirty="0" smtClean="0"/>
              <a:t>Ei tykkää</a:t>
            </a:r>
          </a:p>
          <a:p>
            <a:r>
              <a:rPr lang="fi-FI" sz="1600" dirty="0"/>
              <a:t>liian vaikeista termeistä</a:t>
            </a:r>
          </a:p>
          <a:p>
            <a:r>
              <a:rPr lang="fi-FI" sz="1600" dirty="0"/>
              <a:t>hitaudesta</a:t>
            </a:r>
          </a:p>
          <a:p>
            <a:r>
              <a:rPr lang="fi-FI" sz="1600" dirty="0"/>
              <a:t>vaikeakäyttöisyydestä</a:t>
            </a:r>
          </a:p>
          <a:p>
            <a:r>
              <a:rPr lang="fi-FI" sz="1600" dirty="0"/>
              <a:t>rajoituksista</a:t>
            </a:r>
            <a:endParaRPr lang="fi-FI" sz="1600" dirty="0" smtClean="0"/>
          </a:p>
        </p:txBody>
      </p:sp>
      <p:sp>
        <p:nvSpPr>
          <p:cNvPr id="15" name="Sisällön paikkamerkki 3"/>
          <p:cNvSpPr txBox="1">
            <a:spLocks/>
          </p:cNvSpPr>
          <p:nvPr/>
        </p:nvSpPr>
        <p:spPr>
          <a:xfrm>
            <a:off x="899592" y="3284984"/>
            <a:ext cx="2448271" cy="2880320"/>
          </a:xfrm>
          <a:prstGeom prst="rect">
            <a:avLst/>
          </a:prstGeom>
        </p:spPr>
        <p:txBody>
          <a:bodyPr vert="horz" lIns="72000" tIns="36000" rIns="72000" bIns="36000" rtlCol="0">
            <a:noAutofit/>
          </a:bodyPr>
          <a:lst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i-FI" sz="1600" b="1" dirty="0" smtClean="0"/>
              <a:t>Tykkää</a:t>
            </a:r>
          </a:p>
          <a:p>
            <a:r>
              <a:rPr lang="fi-FI" sz="1600" dirty="0"/>
              <a:t>napakoista teksteistä</a:t>
            </a:r>
          </a:p>
          <a:p>
            <a:r>
              <a:rPr lang="fi-FI" sz="1600" dirty="0"/>
              <a:t>selkeydestä</a:t>
            </a:r>
          </a:p>
          <a:p>
            <a:r>
              <a:rPr lang="fi-FI" sz="1600" dirty="0"/>
              <a:t>ihmisläheisyydestä ja tunteisiin vetoavasta kokemuksesta</a:t>
            </a:r>
            <a:endParaRPr lang="fi-FI" sz="1600" dirty="0" smtClean="0"/>
          </a:p>
        </p:txBody>
      </p:sp>
      <p:cxnSp>
        <p:nvCxnSpPr>
          <p:cNvPr id="14" name="Suora yhdysviiva 13"/>
          <p:cNvCxnSpPr/>
          <p:nvPr/>
        </p:nvCxnSpPr>
        <p:spPr>
          <a:xfrm>
            <a:off x="3635896" y="908720"/>
            <a:ext cx="0" cy="5184576"/>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798064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Käyttäjäpersoonat verkkotyön apuna</a:t>
            </a:r>
            <a:endParaRPr lang="fi-FI" dirty="0"/>
          </a:p>
        </p:txBody>
      </p:sp>
      <p:sp>
        <p:nvSpPr>
          <p:cNvPr id="3" name="Content Placeholder 2"/>
          <p:cNvSpPr>
            <a:spLocks noGrp="1"/>
          </p:cNvSpPr>
          <p:nvPr>
            <p:ph idx="1"/>
          </p:nvPr>
        </p:nvSpPr>
        <p:spPr>
          <a:xfrm>
            <a:off x="395287" y="1773238"/>
            <a:ext cx="8353425" cy="4608090"/>
          </a:xfrm>
        </p:spPr>
        <p:txBody>
          <a:bodyPr/>
          <a:lstStyle/>
          <a:p>
            <a:r>
              <a:rPr lang="fi-FI" sz="1800" dirty="0"/>
              <a:t>Persoonakuvaus on </a:t>
            </a:r>
            <a:r>
              <a:rPr lang="fi-FI" sz="1800" dirty="0" smtClean="0"/>
              <a:t>tiivistetty, havainnollinen ja tarinamuotoinen </a:t>
            </a:r>
            <a:r>
              <a:rPr lang="fi-FI" sz="1800" dirty="0"/>
              <a:t>kuvaus </a:t>
            </a:r>
            <a:r>
              <a:rPr lang="fi-FI" sz="1800" dirty="0" smtClean="0"/>
              <a:t>tietyn kohderyhmän ominaispiirteistä</a:t>
            </a:r>
            <a:endParaRPr lang="fi-FI" sz="1800" dirty="0"/>
          </a:p>
          <a:p>
            <a:r>
              <a:rPr lang="fi-FI" sz="1800" dirty="0" smtClean="0"/>
              <a:t>Persoonalla kuvataan, millainen verkon käyttäjä on </a:t>
            </a:r>
            <a:r>
              <a:rPr lang="fi-FI" sz="1800" dirty="0"/>
              <a:t>ja miten hän käyttää </a:t>
            </a:r>
            <a:r>
              <a:rPr lang="fi-FI" sz="1800" dirty="0" smtClean="0"/>
              <a:t>verkkosovellusta: mistä hän pitää </a:t>
            </a:r>
            <a:r>
              <a:rPr lang="fi-FI" sz="1800" dirty="0"/>
              <a:t>ja mistä ei </a:t>
            </a:r>
            <a:r>
              <a:rPr lang="fi-FI" sz="1800" dirty="0" smtClean="0"/>
              <a:t>pidä</a:t>
            </a:r>
            <a:endParaRPr lang="fi-FI" sz="1800" dirty="0"/>
          </a:p>
          <a:p>
            <a:r>
              <a:rPr lang="fi-FI" sz="1800" dirty="0" smtClean="0"/>
              <a:t>Faktatietoa persoonakuvauksiin haetaan </a:t>
            </a:r>
            <a:r>
              <a:rPr lang="fi-FI" sz="1800" dirty="0"/>
              <a:t>tutkimalla </a:t>
            </a:r>
            <a:r>
              <a:rPr lang="fi-FI" sz="1800" dirty="0" smtClean="0"/>
              <a:t>verkkosivuston käytön analytiikkaa</a:t>
            </a:r>
            <a:r>
              <a:rPr lang="fi-FI" sz="1800" dirty="0"/>
              <a:t> </a:t>
            </a:r>
            <a:r>
              <a:rPr lang="fi-FI" sz="1800" dirty="0" smtClean="0"/>
              <a:t>ja tilastoja, tekemällä </a:t>
            </a:r>
            <a:r>
              <a:rPr lang="fi-FI" sz="1800" dirty="0"/>
              <a:t>käyttäjäkyselyitä ja </a:t>
            </a:r>
            <a:r>
              <a:rPr lang="fi-FI" sz="1800" dirty="0" smtClean="0"/>
              <a:t>-haastatteluja </a:t>
            </a:r>
            <a:r>
              <a:rPr lang="fi-FI" sz="1800" dirty="0"/>
              <a:t>sekä testaamalla </a:t>
            </a:r>
            <a:r>
              <a:rPr lang="fi-FI" sz="1800" dirty="0" smtClean="0"/>
              <a:t>luonnoksia verkkosivuston käyttäjillä</a:t>
            </a:r>
          </a:p>
          <a:p>
            <a:r>
              <a:rPr lang="fi-FI" sz="1800" dirty="0"/>
              <a:t>Persoonilla varmistetaan se, että </a:t>
            </a:r>
            <a:r>
              <a:rPr lang="fi-FI" sz="1800" i="1" dirty="0"/>
              <a:t>verkkosivuston sisältö ja toiminnot </a:t>
            </a:r>
            <a:r>
              <a:rPr lang="fi-FI" sz="1800" dirty="0"/>
              <a:t>sekä </a:t>
            </a:r>
            <a:r>
              <a:rPr lang="fi-FI" sz="1800" i="1" dirty="0"/>
              <a:t>verkkosivuston käyttäjät </a:t>
            </a:r>
            <a:r>
              <a:rPr lang="fi-FI" sz="1800" dirty="0" smtClean="0"/>
              <a:t>kohtaavat</a:t>
            </a:r>
          </a:p>
          <a:p>
            <a:pPr marL="0" lvl="1" indent="0">
              <a:buNone/>
            </a:pPr>
            <a:endParaRPr lang="fi-FI" sz="1800" dirty="0" smtClean="0"/>
          </a:p>
          <a:p>
            <a:pPr marL="0" lvl="1" indent="0">
              <a:buNone/>
            </a:pPr>
            <a:r>
              <a:rPr lang="fi-FI" sz="1800" dirty="0" smtClean="0">
                <a:sym typeface="Wingdings" panose="05000000000000000000" pitchFamily="2" charset="2"/>
              </a:rPr>
              <a:t>	</a:t>
            </a:r>
            <a:r>
              <a:rPr lang="fi-FI" sz="1400" dirty="0" smtClean="0"/>
              <a:t>Verkkohankkeessa käyttäjäpersoonat </a:t>
            </a:r>
            <a:r>
              <a:rPr lang="fi-FI" sz="1400" dirty="0"/>
              <a:t>ovat </a:t>
            </a:r>
            <a:r>
              <a:rPr lang="fi-FI" sz="1400" dirty="0" smtClean="0"/>
              <a:t>siten </a:t>
            </a:r>
            <a:r>
              <a:rPr lang="fi-FI" sz="1400" b="1" dirty="0" smtClean="0"/>
              <a:t>kuvitteellisia seurakunnan </a:t>
            </a:r>
            <a:r>
              <a:rPr lang="fi-FI" sz="1400" b="1" dirty="0"/>
              <a:t>jäseniä</a:t>
            </a:r>
            <a:r>
              <a:rPr lang="fi-FI" sz="1400" dirty="0"/>
              <a:t>, </a:t>
            </a:r>
            <a:endParaRPr lang="fi-FI" sz="1400" dirty="0" smtClean="0"/>
          </a:p>
          <a:p>
            <a:pPr marL="0" lvl="1" indent="0">
              <a:buNone/>
            </a:pPr>
            <a:r>
              <a:rPr lang="fi-FI" sz="1400" dirty="0"/>
              <a:t>	</a:t>
            </a:r>
            <a:r>
              <a:rPr lang="fi-FI" sz="1400" dirty="0" smtClean="0"/>
              <a:t>joilla </a:t>
            </a:r>
            <a:r>
              <a:rPr lang="fi-FI" sz="1400" dirty="0"/>
              <a:t>on tutkimustiedosta nostetut </a:t>
            </a:r>
            <a:r>
              <a:rPr lang="fi-FI" sz="1400" dirty="0" smtClean="0"/>
              <a:t>motivaatiot</a:t>
            </a:r>
            <a:r>
              <a:rPr lang="fi-FI" sz="1400" dirty="0"/>
              <a:t>, </a:t>
            </a:r>
            <a:r>
              <a:rPr lang="fi-FI" sz="1400" dirty="0" smtClean="0"/>
              <a:t>turhautumat</a:t>
            </a:r>
            <a:r>
              <a:rPr lang="fi-FI" sz="1400" dirty="0"/>
              <a:t>, toiveet ja </a:t>
            </a:r>
            <a:r>
              <a:rPr lang="fi-FI" sz="1400" dirty="0" smtClean="0"/>
              <a:t>pelot.</a:t>
            </a:r>
          </a:p>
          <a:p>
            <a:pPr marL="0" indent="0">
              <a:buNone/>
            </a:pPr>
            <a:endParaRPr lang="fi-FI" sz="1800" dirty="0"/>
          </a:p>
          <a:p>
            <a:endParaRPr lang="fi-FI" sz="1800" dirty="0" smtClean="0"/>
          </a:p>
          <a:p>
            <a:pPr lvl="2"/>
            <a:endParaRPr lang="fi-FI" sz="1800" dirty="0"/>
          </a:p>
        </p:txBody>
      </p:sp>
      <p:sp>
        <p:nvSpPr>
          <p:cNvPr id="6" name="Slide Number Placeholder 5"/>
          <p:cNvSpPr>
            <a:spLocks noGrp="1"/>
          </p:cNvSpPr>
          <p:nvPr>
            <p:ph type="sldNum" sz="quarter" idx="12"/>
          </p:nvPr>
        </p:nvSpPr>
        <p:spPr/>
        <p:txBody>
          <a:bodyPr/>
          <a:lstStyle/>
          <a:p>
            <a:fld id="{42F28AB7-2E65-436F-A276-2186638B708E}" type="slidenum">
              <a:rPr lang="fi-FI" smtClean="0"/>
              <a:t>2</a:t>
            </a:fld>
            <a:endParaRPr lang="fi-FI"/>
          </a:p>
        </p:txBody>
      </p:sp>
      <p:sp>
        <p:nvSpPr>
          <p:cNvPr id="4" name="Nuoli oikealle 3"/>
          <p:cNvSpPr/>
          <p:nvPr/>
        </p:nvSpPr>
        <p:spPr>
          <a:xfrm>
            <a:off x="816359" y="4725144"/>
            <a:ext cx="489204" cy="484632"/>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258930088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Uusi käyttäjäpersoona</a:t>
            </a:r>
            <a:endParaRPr lang="fi-FI" dirty="0"/>
          </a:p>
        </p:txBody>
      </p:sp>
      <p:sp>
        <p:nvSpPr>
          <p:cNvPr id="3" name="Päivämäärän paikkamerkki 2"/>
          <p:cNvSpPr>
            <a:spLocks noGrp="1"/>
          </p:cNvSpPr>
          <p:nvPr>
            <p:ph type="dt" sz="half" idx="10"/>
          </p:nvPr>
        </p:nvSpPr>
        <p:spPr/>
        <p:txBody>
          <a:bodyPr/>
          <a:lstStyle/>
          <a:p>
            <a:fld id="{13CC9B10-38D3-4AB1-ACE9-4168F34B4982}" type="datetime1">
              <a:rPr lang="fi-FI" smtClean="0"/>
              <a:t>22.7.2016</a:t>
            </a:fld>
            <a:endParaRPr lang="fi-FI" dirty="0"/>
          </a:p>
        </p:txBody>
      </p:sp>
      <p:sp>
        <p:nvSpPr>
          <p:cNvPr id="4" name="Alatunnisteen paikkamerkki 3"/>
          <p:cNvSpPr>
            <a:spLocks noGrp="1"/>
          </p:cNvSpPr>
          <p:nvPr>
            <p:ph type="ftr" sz="quarter" idx="11"/>
          </p:nvPr>
        </p:nvSpPr>
        <p:spPr/>
        <p:txBody>
          <a:bodyPr/>
          <a:lstStyle/>
          <a:p>
            <a:r>
              <a:rPr lang="fi-FI" smtClean="0"/>
              <a:t>Esityksen / esittäjän nimi</a:t>
            </a:r>
            <a:endParaRPr lang="fi-FI" dirty="0"/>
          </a:p>
        </p:txBody>
      </p:sp>
      <p:sp>
        <p:nvSpPr>
          <p:cNvPr id="5" name="Dian numeron paikkamerkki 4"/>
          <p:cNvSpPr>
            <a:spLocks noGrp="1"/>
          </p:cNvSpPr>
          <p:nvPr>
            <p:ph type="sldNum" sz="quarter" idx="12"/>
          </p:nvPr>
        </p:nvSpPr>
        <p:spPr/>
        <p:txBody>
          <a:bodyPr/>
          <a:lstStyle/>
          <a:p>
            <a:fld id="{42F28AB7-2E65-436F-A276-2186638B708E}" type="slidenum">
              <a:rPr lang="fi-FI" smtClean="0"/>
              <a:pPr/>
              <a:t>20</a:t>
            </a:fld>
            <a:endParaRPr lang="fi-FI"/>
          </a:p>
        </p:txBody>
      </p:sp>
    </p:spTree>
    <p:extLst>
      <p:ext uri="{BB962C8B-B14F-4D97-AF65-F5344CB8AC3E}">
        <p14:creationId xmlns:p14="http://schemas.microsoft.com/office/powerpoint/2010/main" val="830191540"/>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fi-FI" dirty="0" smtClean="0"/>
              <a:t>Persoonan nimi</a:t>
            </a:r>
            <a:endParaRPr lang="fi-FI" dirty="0"/>
          </a:p>
        </p:txBody>
      </p:sp>
      <p:sp>
        <p:nvSpPr>
          <p:cNvPr id="4" name="Content Placeholder 3"/>
          <p:cNvSpPr>
            <a:spLocks noGrp="1"/>
          </p:cNvSpPr>
          <p:nvPr>
            <p:ph idx="1"/>
          </p:nvPr>
        </p:nvSpPr>
        <p:spPr>
          <a:xfrm>
            <a:off x="4644007" y="1773238"/>
            <a:ext cx="4104705" cy="4752106"/>
          </a:xfrm>
        </p:spPr>
        <p:txBody>
          <a:bodyPr/>
          <a:lstStyle/>
          <a:p>
            <a:r>
              <a:rPr lang="fi-FI" sz="1800" dirty="0" smtClean="0"/>
              <a:t>Ammatti:</a:t>
            </a:r>
          </a:p>
          <a:p>
            <a:r>
              <a:rPr lang="fi-FI" sz="1800" dirty="0" smtClean="0"/>
              <a:t>Ikä:</a:t>
            </a:r>
          </a:p>
          <a:p>
            <a:r>
              <a:rPr lang="fi-FI" sz="1800" dirty="0" smtClean="0"/>
              <a:t>Asuinpaikka:</a:t>
            </a:r>
          </a:p>
          <a:p>
            <a:r>
              <a:rPr lang="fi-FI" sz="1800" dirty="0" smtClean="0"/>
              <a:t>Perhe:</a:t>
            </a:r>
          </a:p>
          <a:p>
            <a:r>
              <a:rPr lang="fi-FI" sz="1800" dirty="0" smtClean="0"/>
              <a:t>Harrastukset:</a:t>
            </a:r>
          </a:p>
          <a:p>
            <a:r>
              <a:rPr lang="fi-FI" sz="1800" dirty="0" smtClean="0"/>
              <a:t>Tietotekninen </a:t>
            </a:r>
            <a:r>
              <a:rPr lang="fi-FI" sz="1800" dirty="0"/>
              <a:t>osaaminen</a:t>
            </a:r>
            <a:r>
              <a:rPr lang="fi-FI" sz="1800" dirty="0" smtClean="0"/>
              <a:t>:</a:t>
            </a:r>
          </a:p>
        </p:txBody>
      </p:sp>
      <p:sp>
        <p:nvSpPr>
          <p:cNvPr id="5" name="Date Placeholder 4"/>
          <p:cNvSpPr>
            <a:spLocks noGrp="1"/>
          </p:cNvSpPr>
          <p:nvPr>
            <p:ph type="dt" sz="half" idx="10"/>
          </p:nvPr>
        </p:nvSpPr>
        <p:spPr/>
        <p:txBody>
          <a:bodyPr/>
          <a:lstStyle/>
          <a:p>
            <a:fld id="{4048839E-094D-4B0A-AFFF-C0B6750B84A6}" type="datetime1">
              <a:rPr lang="fi-FI" smtClean="0"/>
              <a:t>22.7.2016</a:t>
            </a:fld>
            <a:endParaRPr lang="fi-FI"/>
          </a:p>
        </p:txBody>
      </p:sp>
      <p:sp>
        <p:nvSpPr>
          <p:cNvPr id="6" name="Footer Placeholder 5"/>
          <p:cNvSpPr>
            <a:spLocks noGrp="1"/>
          </p:cNvSpPr>
          <p:nvPr>
            <p:ph type="ftr" sz="quarter" idx="11"/>
          </p:nvPr>
        </p:nvSpPr>
        <p:spPr/>
        <p:txBody>
          <a:bodyPr/>
          <a:lstStyle/>
          <a:p>
            <a:r>
              <a:rPr lang="fi-FI" smtClean="0"/>
              <a:t>Esityksen / esittäjän nimi</a:t>
            </a:r>
            <a:endParaRPr lang="fi-FI"/>
          </a:p>
        </p:txBody>
      </p:sp>
      <p:sp>
        <p:nvSpPr>
          <p:cNvPr id="7" name="Slide Number Placeholder 6"/>
          <p:cNvSpPr>
            <a:spLocks noGrp="1"/>
          </p:cNvSpPr>
          <p:nvPr>
            <p:ph type="sldNum" sz="quarter" idx="12"/>
          </p:nvPr>
        </p:nvSpPr>
        <p:spPr/>
        <p:txBody>
          <a:bodyPr/>
          <a:lstStyle/>
          <a:p>
            <a:fld id="{42F28AB7-2E65-436F-A276-2186638B708E}" type="slidenum">
              <a:rPr lang="fi-FI" smtClean="0"/>
              <a:t>21</a:t>
            </a:fld>
            <a:endParaRPr lang="fi-FI"/>
          </a:p>
        </p:txBody>
      </p:sp>
      <p:sp>
        <p:nvSpPr>
          <p:cNvPr id="9" name="Kuvan paikkamerkki 8"/>
          <p:cNvSpPr>
            <a:spLocks noGrp="1"/>
          </p:cNvSpPr>
          <p:nvPr>
            <p:ph type="pic" idx="14"/>
          </p:nvPr>
        </p:nvSpPr>
        <p:spPr>
          <a:xfrm>
            <a:off x="827584" y="1988840"/>
            <a:ext cx="3384376" cy="3024336"/>
          </a:xfrm>
        </p:spPr>
      </p:sp>
      <p:sp>
        <p:nvSpPr>
          <p:cNvPr id="12" name="Kuvatekstisoikio 11"/>
          <p:cNvSpPr/>
          <p:nvPr/>
        </p:nvSpPr>
        <p:spPr>
          <a:xfrm flipH="1">
            <a:off x="467544" y="188640"/>
            <a:ext cx="2160240" cy="1944216"/>
          </a:xfrm>
          <a:prstGeom prst="wedgeEllipseCallou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2000" dirty="0" smtClean="0"/>
              <a:t>Persoonan lausahdus</a:t>
            </a:r>
            <a:endParaRPr lang="fi-FI" sz="2000" dirty="0"/>
          </a:p>
        </p:txBody>
      </p:sp>
      <p:sp>
        <p:nvSpPr>
          <p:cNvPr id="10" name="Content Placeholder 3"/>
          <p:cNvSpPr txBox="1">
            <a:spLocks/>
          </p:cNvSpPr>
          <p:nvPr/>
        </p:nvSpPr>
        <p:spPr>
          <a:xfrm>
            <a:off x="1259632" y="5229200"/>
            <a:ext cx="2736304" cy="360040"/>
          </a:xfrm>
          <a:prstGeom prst="rect">
            <a:avLst/>
          </a:prstGeom>
          <a:solidFill>
            <a:schemeClr val="bg2"/>
          </a:solidFill>
        </p:spPr>
        <p:txBody>
          <a:bodyPr vert="horz" lIns="72000" tIns="36000" rIns="72000" bIns="36000" rtlCol="0">
            <a:noAutofit/>
          </a:bodyPr>
          <a:lst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66700" lvl="1" indent="0" algn="ctr">
              <a:buNone/>
            </a:pPr>
            <a:r>
              <a:rPr lang="fi-FI" sz="1600" dirty="0" smtClean="0">
                <a:solidFill>
                  <a:schemeClr val="tx2"/>
                </a:solidFill>
              </a:rPr>
              <a:t>Kohderyhmä</a:t>
            </a:r>
          </a:p>
        </p:txBody>
      </p:sp>
      <p:sp>
        <p:nvSpPr>
          <p:cNvPr id="11" name="Content Placeholder 3"/>
          <p:cNvSpPr txBox="1">
            <a:spLocks/>
          </p:cNvSpPr>
          <p:nvPr/>
        </p:nvSpPr>
        <p:spPr>
          <a:xfrm>
            <a:off x="1259632" y="5733256"/>
            <a:ext cx="2736304" cy="360040"/>
          </a:xfrm>
          <a:prstGeom prst="rect">
            <a:avLst/>
          </a:prstGeom>
          <a:solidFill>
            <a:schemeClr val="bg2"/>
          </a:solidFill>
        </p:spPr>
        <p:txBody>
          <a:bodyPr vert="horz" lIns="72000" tIns="36000" rIns="72000" bIns="36000" rtlCol="0">
            <a:noAutofit/>
          </a:bodyPr>
          <a:lst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66700" lvl="1" indent="0" algn="ctr">
              <a:buNone/>
            </a:pPr>
            <a:r>
              <a:rPr lang="fi-FI" sz="1600" dirty="0" smtClean="0">
                <a:solidFill>
                  <a:srgbClr val="323232"/>
                </a:solidFill>
              </a:rPr>
              <a:t>Loppukäyttäjä vai ylläpitäjä</a:t>
            </a:r>
          </a:p>
        </p:txBody>
      </p:sp>
    </p:spTree>
    <p:extLst>
      <p:ext uri="{BB962C8B-B14F-4D97-AF65-F5344CB8AC3E}">
        <p14:creationId xmlns:p14="http://schemas.microsoft.com/office/powerpoint/2010/main" val="292425874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p:cNvSpPr>
            <a:spLocks noGrp="1"/>
          </p:cNvSpPr>
          <p:nvPr>
            <p:ph type="title"/>
          </p:nvPr>
        </p:nvSpPr>
        <p:spPr/>
        <p:txBody>
          <a:bodyPr/>
          <a:lstStyle/>
          <a:p>
            <a:r>
              <a:rPr lang="fi-FI" dirty="0" smtClean="0"/>
              <a:t>Persoonan nimi</a:t>
            </a:r>
            <a:endParaRPr lang="fi-FI" dirty="0"/>
          </a:p>
        </p:txBody>
      </p:sp>
      <p:sp>
        <p:nvSpPr>
          <p:cNvPr id="4" name="Sisällön paikkamerkki 3"/>
          <p:cNvSpPr>
            <a:spLocks noGrp="1"/>
          </p:cNvSpPr>
          <p:nvPr>
            <p:ph idx="1"/>
          </p:nvPr>
        </p:nvSpPr>
        <p:spPr>
          <a:xfrm>
            <a:off x="467545" y="1773238"/>
            <a:ext cx="8281168" cy="2735882"/>
          </a:xfrm>
        </p:spPr>
        <p:txBody>
          <a:bodyPr/>
          <a:lstStyle/>
          <a:p>
            <a:pPr marL="0" indent="0">
              <a:buNone/>
            </a:pPr>
            <a:r>
              <a:rPr lang="fi-FI" sz="1800" dirty="0" smtClean="0"/>
              <a:t>Persoonan kuvaus</a:t>
            </a:r>
            <a:endParaRPr lang="fi-FI" sz="1800" dirty="0"/>
          </a:p>
        </p:txBody>
      </p:sp>
      <p:sp>
        <p:nvSpPr>
          <p:cNvPr id="5" name="Päivämäärän paikkamerkki 4"/>
          <p:cNvSpPr>
            <a:spLocks noGrp="1"/>
          </p:cNvSpPr>
          <p:nvPr>
            <p:ph type="dt" sz="half" idx="10"/>
          </p:nvPr>
        </p:nvSpPr>
        <p:spPr/>
        <p:txBody>
          <a:bodyPr/>
          <a:lstStyle/>
          <a:p>
            <a:fld id="{DDE7EA43-93E4-489B-BC9C-A4AF5D9E181F}" type="datetime1">
              <a:rPr lang="fi-FI" smtClean="0"/>
              <a:t>22.7.2016</a:t>
            </a:fld>
            <a:endParaRPr lang="fi-FI"/>
          </a:p>
        </p:txBody>
      </p:sp>
      <p:sp>
        <p:nvSpPr>
          <p:cNvPr id="6" name="Alatunnisteen paikkamerkki 5"/>
          <p:cNvSpPr>
            <a:spLocks noGrp="1"/>
          </p:cNvSpPr>
          <p:nvPr>
            <p:ph type="ftr" sz="quarter" idx="11"/>
          </p:nvPr>
        </p:nvSpPr>
        <p:spPr/>
        <p:txBody>
          <a:bodyPr/>
          <a:lstStyle/>
          <a:p>
            <a:r>
              <a:rPr lang="fi-FI" smtClean="0"/>
              <a:t>Esityksen / esittäjän nimi</a:t>
            </a:r>
            <a:endParaRPr lang="fi-FI" dirty="0"/>
          </a:p>
        </p:txBody>
      </p:sp>
      <p:sp>
        <p:nvSpPr>
          <p:cNvPr id="7" name="Dian numeron paikkamerkki 6"/>
          <p:cNvSpPr>
            <a:spLocks noGrp="1"/>
          </p:cNvSpPr>
          <p:nvPr>
            <p:ph type="sldNum" sz="quarter" idx="12"/>
          </p:nvPr>
        </p:nvSpPr>
        <p:spPr/>
        <p:txBody>
          <a:bodyPr/>
          <a:lstStyle/>
          <a:p>
            <a:fld id="{42F28AB7-2E65-436F-A276-2186638B708E}" type="slidenum">
              <a:rPr lang="fi-FI" smtClean="0"/>
              <a:pPr/>
              <a:t>22</a:t>
            </a:fld>
            <a:endParaRPr lang="fi-FI"/>
          </a:p>
        </p:txBody>
      </p:sp>
      <p:sp>
        <p:nvSpPr>
          <p:cNvPr id="10" name="Sisällön paikkamerkki 3"/>
          <p:cNvSpPr txBox="1">
            <a:spLocks/>
          </p:cNvSpPr>
          <p:nvPr/>
        </p:nvSpPr>
        <p:spPr>
          <a:xfrm>
            <a:off x="467544" y="4221088"/>
            <a:ext cx="8281168" cy="1511746"/>
          </a:xfrm>
          <a:prstGeom prst="rect">
            <a:avLst/>
          </a:prstGeom>
        </p:spPr>
        <p:txBody>
          <a:bodyPr vert="horz" lIns="72000" tIns="36000" rIns="72000" bIns="36000" rtlCol="0">
            <a:noAutofit/>
          </a:bodyPr>
          <a:lst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i-FI" sz="2000" b="1" dirty="0"/>
              <a:t>Vuorovaikutus seurakunnan </a:t>
            </a:r>
            <a:r>
              <a:rPr lang="fi-FI" sz="2000" b="1" dirty="0" smtClean="0"/>
              <a:t>kanssa</a:t>
            </a:r>
            <a:endParaRPr lang="fi-FI" sz="2000" b="1" dirty="0"/>
          </a:p>
          <a:p>
            <a:pPr marL="0" indent="0">
              <a:buNone/>
            </a:pPr>
            <a:r>
              <a:rPr lang="fi-FI" sz="1800" dirty="0" smtClean="0"/>
              <a:t>Millaisessa vuorovaikutuksessa on / on ollut seurakunnan kanssa?</a:t>
            </a:r>
            <a:endParaRPr lang="fi-FI" sz="1800" dirty="0"/>
          </a:p>
        </p:txBody>
      </p:sp>
    </p:spTree>
    <p:extLst>
      <p:ext uri="{BB962C8B-B14F-4D97-AF65-F5344CB8AC3E}">
        <p14:creationId xmlns:p14="http://schemas.microsoft.com/office/powerpoint/2010/main" val="247434619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p:cNvSpPr>
            <a:spLocks noGrp="1"/>
          </p:cNvSpPr>
          <p:nvPr>
            <p:ph type="title"/>
          </p:nvPr>
        </p:nvSpPr>
        <p:spPr/>
        <p:txBody>
          <a:bodyPr/>
          <a:lstStyle/>
          <a:p>
            <a:r>
              <a:rPr lang="fi-FI" dirty="0" smtClean="0"/>
              <a:t>Persoonan nimi</a:t>
            </a:r>
            <a:endParaRPr lang="fi-FI" dirty="0"/>
          </a:p>
        </p:txBody>
      </p:sp>
      <p:sp>
        <p:nvSpPr>
          <p:cNvPr id="4" name="Sisällön paikkamerkki 3"/>
          <p:cNvSpPr>
            <a:spLocks noGrp="1"/>
          </p:cNvSpPr>
          <p:nvPr>
            <p:ph idx="1"/>
          </p:nvPr>
        </p:nvSpPr>
        <p:spPr>
          <a:xfrm>
            <a:off x="323529" y="1773238"/>
            <a:ext cx="2664295" cy="4392066"/>
          </a:xfrm>
        </p:spPr>
        <p:txBody>
          <a:bodyPr/>
          <a:lstStyle/>
          <a:p>
            <a:pPr marL="0" indent="0">
              <a:buNone/>
            </a:pPr>
            <a:r>
              <a:rPr lang="fi-FI" sz="1800" b="1" dirty="0"/>
              <a:t>Miksi saapuu sivustolle?</a:t>
            </a:r>
          </a:p>
          <a:p>
            <a:pPr marL="0" indent="0">
              <a:buNone/>
            </a:pPr>
            <a:r>
              <a:rPr lang="fi-FI" sz="1800" dirty="0" smtClean="0"/>
              <a:t>Syitä sivustolle saapumiseen</a:t>
            </a:r>
            <a:endParaRPr lang="fi-FI" sz="1800" dirty="0"/>
          </a:p>
        </p:txBody>
      </p:sp>
      <p:sp>
        <p:nvSpPr>
          <p:cNvPr id="5" name="Päivämäärän paikkamerkki 4"/>
          <p:cNvSpPr>
            <a:spLocks noGrp="1"/>
          </p:cNvSpPr>
          <p:nvPr>
            <p:ph type="dt" sz="half" idx="10"/>
          </p:nvPr>
        </p:nvSpPr>
        <p:spPr/>
        <p:txBody>
          <a:bodyPr/>
          <a:lstStyle/>
          <a:p>
            <a:fld id="{DDE7EA43-93E4-489B-BC9C-A4AF5D9E181F}" type="datetime1">
              <a:rPr lang="fi-FI" smtClean="0"/>
              <a:t>22.7.2016</a:t>
            </a:fld>
            <a:endParaRPr lang="fi-FI"/>
          </a:p>
        </p:txBody>
      </p:sp>
      <p:sp>
        <p:nvSpPr>
          <p:cNvPr id="6" name="Alatunnisteen paikkamerkki 5"/>
          <p:cNvSpPr>
            <a:spLocks noGrp="1"/>
          </p:cNvSpPr>
          <p:nvPr>
            <p:ph type="ftr" sz="quarter" idx="11"/>
          </p:nvPr>
        </p:nvSpPr>
        <p:spPr/>
        <p:txBody>
          <a:bodyPr/>
          <a:lstStyle/>
          <a:p>
            <a:r>
              <a:rPr lang="fi-FI" smtClean="0"/>
              <a:t>Esityksen / esittäjän nimi</a:t>
            </a:r>
            <a:endParaRPr lang="fi-FI" dirty="0"/>
          </a:p>
        </p:txBody>
      </p:sp>
      <p:sp>
        <p:nvSpPr>
          <p:cNvPr id="7" name="Dian numeron paikkamerkki 6"/>
          <p:cNvSpPr>
            <a:spLocks noGrp="1"/>
          </p:cNvSpPr>
          <p:nvPr>
            <p:ph type="sldNum" sz="quarter" idx="12"/>
          </p:nvPr>
        </p:nvSpPr>
        <p:spPr/>
        <p:txBody>
          <a:bodyPr/>
          <a:lstStyle/>
          <a:p>
            <a:fld id="{42F28AB7-2E65-436F-A276-2186638B708E}" type="slidenum">
              <a:rPr lang="fi-FI" smtClean="0"/>
              <a:pPr/>
              <a:t>23</a:t>
            </a:fld>
            <a:endParaRPr lang="fi-FI"/>
          </a:p>
        </p:txBody>
      </p:sp>
      <p:sp>
        <p:nvSpPr>
          <p:cNvPr id="8" name="Sisällön paikkamerkki 3"/>
          <p:cNvSpPr txBox="1">
            <a:spLocks/>
          </p:cNvSpPr>
          <p:nvPr/>
        </p:nvSpPr>
        <p:spPr>
          <a:xfrm>
            <a:off x="3419872" y="1772816"/>
            <a:ext cx="2520280" cy="3456384"/>
          </a:xfrm>
          <a:prstGeom prst="rect">
            <a:avLst/>
          </a:prstGeom>
        </p:spPr>
        <p:txBody>
          <a:bodyPr vert="horz" lIns="72000" tIns="36000" rIns="72000" bIns="36000" rtlCol="0">
            <a:noAutofit/>
          </a:bodyPr>
          <a:lst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i-FI" sz="1800" b="1" dirty="0"/>
              <a:t>Ennakkoasenteet ja odotukset</a:t>
            </a:r>
          </a:p>
          <a:p>
            <a:pPr marL="0" indent="0">
              <a:buNone/>
            </a:pPr>
            <a:r>
              <a:rPr lang="fi-FI" sz="1800" dirty="0" smtClean="0"/>
              <a:t>Asenteet ja odotukset seurakuntaa ja sivustoa kohtaan</a:t>
            </a:r>
            <a:endParaRPr lang="fi-FI" sz="1800" dirty="0"/>
          </a:p>
        </p:txBody>
      </p:sp>
      <p:sp>
        <p:nvSpPr>
          <p:cNvPr id="10" name="Sisällön paikkamerkki 3"/>
          <p:cNvSpPr txBox="1">
            <a:spLocks/>
          </p:cNvSpPr>
          <p:nvPr/>
        </p:nvSpPr>
        <p:spPr>
          <a:xfrm>
            <a:off x="6300192" y="1772816"/>
            <a:ext cx="2448271" cy="2304256"/>
          </a:xfrm>
          <a:prstGeom prst="rect">
            <a:avLst/>
          </a:prstGeom>
        </p:spPr>
        <p:txBody>
          <a:bodyPr vert="horz" lIns="72000" tIns="36000" rIns="72000" bIns="36000" rtlCol="0">
            <a:noAutofit/>
          </a:bodyPr>
          <a:lst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i-FI" sz="1800" b="1" dirty="0"/>
              <a:t>Missä tilanteessa </a:t>
            </a:r>
            <a:r>
              <a:rPr lang="fi-FI" sz="1800" b="1" dirty="0" smtClean="0"/>
              <a:t>käyttää? </a:t>
            </a:r>
            <a:br>
              <a:rPr lang="fi-FI" sz="1800" b="1" dirty="0" smtClean="0"/>
            </a:br>
            <a:r>
              <a:rPr lang="fi-FI" sz="1800" b="1" dirty="0" smtClean="0"/>
              <a:t>Millä </a:t>
            </a:r>
            <a:r>
              <a:rPr lang="fi-FI" sz="1800" b="1" dirty="0"/>
              <a:t>laitteella</a:t>
            </a:r>
            <a:r>
              <a:rPr lang="fi-FI" sz="1800" b="1" dirty="0" smtClean="0"/>
              <a:t>?</a:t>
            </a:r>
          </a:p>
          <a:p>
            <a:pPr marL="0" indent="0">
              <a:buNone/>
            </a:pPr>
            <a:r>
              <a:rPr lang="fi-FI" sz="1800" dirty="0" smtClean="0"/>
              <a:t>Kotona, junassa? Pöytäkoneella, älypuhelimella, tabletilla?</a:t>
            </a:r>
            <a:endParaRPr lang="fi-FI" sz="1800" dirty="0"/>
          </a:p>
        </p:txBody>
      </p:sp>
    </p:spTree>
    <p:extLst>
      <p:ext uri="{BB962C8B-B14F-4D97-AF65-F5344CB8AC3E}">
        <p14:creationId xmlns:p14="http://schemas.microsoft.com/office/powerpoint/2010/main" val="389145128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p:cNvSpPr>
            <a:spLocks noGrp="1"/>
          </p:cNvSpPr>
          <p:nvPr>
            <p:ph type="title"/>
          </p:nvPr>
        </p:nvSpPr>
        <p:spPr/>
        <p:txBody>
          <a:bodyPr/>
          <a:lstStyle/>
          <a:p>
            <a:r>
              <a:rPr lang="fi-FI" dirty="0" smtClean="0"/>
              <a:t>Persoonan nimi</a:t>
            </a:r>
            <a:endParaRPr lang="fi-FI" dirty="0"/>
          </a:p>
        </p:txBody>
      </p:sp>
      <p:sp>
        <p:nvSpPr>
          <p:cNvPr id="4" name="Sisällön paikkamerkki 3"/>
          <p:cNvSpPr>
            <a:spLocks noGrp="1"/>
          </p:cNvSpPr>
          <p:nvPr>
            <p:ph idx="1"/>
          </p:nvPr>
        </p:nvSpPr>
        <p:spPr>
          <a:xfrm>
            <a:off x="3995937" y="2852936"/>
            <a:ext cx="2448271" cy="3573016"/>
          </a:xfrm>
        </p:spPr>
        <p:txBody>
          <a:bodyPr/>
          <a:lstStyle/>
          <a:p>
            <a:pPr marL="0" indent="0">
              <a:buNone/>
            </a:pPr>
            <a:r>
              <a:rPr lang="fi-FI" sz="1600" b="1" dirty="0" smtClean="0"/>
              <a:t>Millä termeillä etsii?</a:t>
            </a:r>
          </a:p>
          <a:p>
            <a:r>
              <a:rPr lang="fi-FI" sz="1600" dirty="0"/>
              <a:t>E</a:t>
            </a:r>
            <a:r>
              <a:rPr lang="fi-FI" sz="1600" dirty="0" smtClean="0"/>
              <a:t>rilaisia hakutermejä</a:t>
            </a:r>
          </a:p>
        </p:txBody>
      </p:sp>
      <p:sp>
        <p:nvSpPr>
          <p:cNvPr id="5" name="Päivämäärän paikkamerkki 4"/>
          <p:cNvSpPr>
            <a:spLocks noGrp="1"/>
          </p:cNvSpPr>
          <p:nvPr>
            <p:ph type="dt" sz="half" idx="10"/>
          </p:nvPr>
        </p:nvSpPr>
        <p:spPr/>
        <p:txBody>
          <a:bodyPr/>
          <a:lstStyle/>
          <a:p>
            <a:fld id="{DDE7EA43-93E4-489B-BC9C-A4AF5D9E181F}" type="datetime1">
              <a:rPr lang="fi-FI" smtClean="0"/>
              <a:t>22.7.2016</a:t>
            </a:fld>
            <a:endParaRPr lang="fi-FI"/>
          </a:p>
        </p:txBody>
      </p:sp>
      <p:sp>
        <p:nvSpPr>
          <p:cNvPr id="7" name="Dian numeron paikkamerkki 6"/>
          <p:cNvSpPr>
            <a:spLocks noGrp="1"/>
          </p:cNvSpPr>
          <p:nvPr>
            <p:ph type="sldNum" sz="quarter" idx="12"/>
          </p:nvPr>
        </p:nvSpPr>
        <p:spPr/>
        <p:txBody>
          <a:bodyPr/>
          <a:lstStyle/>
          <a:p>
            <a:fld id="{42F28AB7-2E65-436F-A276-2186638B708E}" type="slidenum">
              <a:rPr lang="fi-FI" smtClean="0"/>
              <a:pPr/>
              <a:t>24</a:t>
            </a:fld>
            <a:endParaRPr lang="fi-FI"/>
          </a:p>
        </p:txBody>
      </p:sp>
      <p:sp>
        <p:nvSpPr>
          <p:cNvPr id="8" name="Sisällön paikkamerkki 3"/>
          <p:cNvSpPr txBox="1">
            <a:spLocks/>
          </p:cNvSpPr>
          <p:nvPr/>
        </p:nvSpPr>
        <p:spPr>
          <a:xfrm>
            <a:off x="6516217" y="2852936"/>
            <a:ext cx="2448271" cy="2303834"/>
          </a:xfrm>
          <a:prstGeom prst="rect">
            <a:avLst/>
          </a:prstGeom>
        </p:spPr>
        <p:txBody>
          <a:bodyPr vert="horz" lIns="72000" tIns="36000" rIns="72000" bIns="36000" rtlCol="0">
            <a:noAutofit/>
          </a:bodyPr>
          <a:lst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i-FI" sz="1600" b="1" dirty="0" smtClean="0"/>
              <a:t>Hänen ei pitäisi…</a:t>
            </a:r>
            <a:endParaRPr lang="fi-FI" sz="1600" b="1" dirty="0"/>
          </a:p>
          <a:p>
            <a:r>
              <a:rPr lang="fi-FI" sz="1600" dirty="0" smtClean="0"/>
              <a:t>Mitä persoonan ei pitäisi kokea tai joutua tekemään?</a:t>
            </a:r>
            <a:endParaRPr lang="fi-FI" sz="1600" dirty="0"/>
          </a:p>
        </p:txBody>
      </p:sp>
      <p:pic>
        <p:nvPicPr>
          <p:cNvPr id="2" name="Kuva 1" descr="haku.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44008" y="2204864"/>
            <a:ext cx="685800" cy="508000"/>
          </a:xfrm>
          <a:prstGeom prst="rect">
            <a:avLst/>
          </a:prstGeom>
        </p:spPr>
      </p:pic>
      <p:pic>
        <p:nvPicPr>
          <p:cNvPr id="9" name="Kuva 8" descr="dont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08305" y="2132856"/>
            <a:ext cx="660400" cy="685800"/>
          </a:xfrm>
          <a:prstGeom prst="rect">
            <a:avLst/>
          </a:prstGeom>
        </p:spPr>
      </p:pic>
      <p:pic>
        <p:nvPicPr>
          <p:cNvPr id="11" name="Kuva 10" descr="dislike.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3528" y="908720"/>
            <a:ext cx="533400" cy="660400"/>
          </a:xfrm>
          <a:prstGeom prst="rect">
            <a:avLst/>
          </a:prstGeom>
        </p:spPr>
      </p:pic>
      <p:pic>
        <p:nvPicPr>
          <p:cNvPr id="12" name="Kuva 11" descr="like.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3528" y="3212976"/>
            <a:ext cx="533400" cy="660400"/>
          </a:xfrm>
          <a:prstGeom prst="rect">
            <a:avLst/>
          </a:prstGeom>
        </p:spPr>
      </p:pic>
      <p:sp>
        <p:nvSpPr>
          <p:cNvPr id="13" name="Sisällön paikkamerkki 3"/>
          <p:cNvSpPr txBox="1">
            <a:spLocks/>
          </p:cNvSpPr>
          <p:nvPr/>
        </p:nvSpPr>
        <p:spPr>
          <a:xfrm>
            <a:off x="899592" y="908720"/>
            <a:ext cx="2448271" cy="1872208"/>
          </a:xfrm>
          <a:prstGeom prst="rect">
            <a:avLst/>
          </a:prstGeom>
        </p:spPr>
        <p:txBody>
          <a:bodyPr vert="horz" lIns="72000" tIns="36000" rIns="72000" bIns="36000" rtlCol="0">
            <a:noAutofit/>
          </a:bodyPr>
          <a:lst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i-FI" sz="1600" b="1" dirty="0" smtClean="0"/>
              <a:t>Ei tykkää</a:t>
            </a:r>
          </a:p>
          <a:p>
            <a:r>
              <a:rPr lang="fi-FI" sz="1600" dirty="0" smtClean="0"/>
              <a:t>Asioita, joista ei tykkää nettisivuilla</a:t>
            </a:r>
          </a:p>
        </p:txBody>
      </p:sp>
      <p:sp>
        <p:nvSpPr>
          <p:cNvPr id="15" name="Sisällön paikkamerkki 3"/>
          <p:cNvSpPr txBox="1">
            <a:spLocks/>
          </p:cNvSpPr>
          <p:nvPr/>
        </p:nvSpPr>
        <p:spPr>
          <a:xfrm>
            <a:off x="899592" y="3284984"/>
            <a:ext cx="2448271" cy="2880320"/>
          </a:xfrm>
          <a:prstGeom prst="rect">
            <a:avLst/>
          </a:prstGeom>
        </p:spPr>
        <p:txBody>
          <a:bodyPr vert="horz" lIns="72000" tIns="36000" rIns="72000" bIns="36000" rtlCol="0">
            <a:noAutofit/>
          </a:bodyPr>
          <a:lst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i-FI" sz="1600" b="1" dirty="0" smtClean="0"/>
              <a:t>Tykkää</a:t>
            </a:r>
          </a:p>
          <a:p>
            <a:r>
              <a:rPr lang="fi-FI" sz="1600" dirty="0" smtClean="0"/>
              <a:t>Asioita, joista tykkää nettisivuilla</a:t>
            </a:r>
          </a:p>
        </p:txBody>
      </p:sp>
      <p:cxnSp>
        <p:nvCxnSpPr>
          <p:cNvPr id="14" name="Suora yhdysviiva 13"/>
          <p:cNvCxnSpPr/>
          <p:nvPr/>
        </p:nvCxnSpPr>
        <p:spPr>
          <a:xfrm>
            <a:off x="3635896" y="908720"/>
            <a:ext cx="0" cy="5184576"/>
          </a:xfrm>
          <a:prstGeom prst="line">
            <a:avLst/>
          </a:prstGeom>
          <a:ln w="635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255509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Mitä </a:t>
            </a:r>
            <a:r>
              <a:rPr lang="fi-FI" dirty="0" smtClean="0"/>
              <a:t>persoonakuvauksella voi </a:t>
            </a:r>
            <a:r>
              <a:rPr lang="fi-FI" dirty="0"/>
              <a:t>tehdä</a:t>
            </a:r>
            <a:r>
              <a:rPr lang="fi-FI" dirty="0" smtClean="0"/>
              <a:t>?</a:t>
            </a:r>
            <a:endParaRPr lang="fi-FI" dirty="0"/>
          </a:p>
        </p:txBody>
      </p:sp>
      <p:sp>
        <p:nvSpPr>
          <p:cNvPr id="3" name="Sisällön paikkamerkki 2"/>
          <p:cNvSpPr>
            <a:spLocks noGrp="1"/>
          </p:cNvSpPr>
          <p:nvPr>
            <p:ph idx="1"/>
          </p:nvPr>
        </p:nvSpPr>
        <p:spPr/>
        <p:txBody>
          <a:bodyPr/>
          <a:lstStyle/>
          <a:p>
            <a:pPr lvl="1"/>
            <a:r>
              <a:rPr lang="fi-FI" sz="2000" dirty="0" smtClean="0"/>
              <a:t>Persoonakuvaukset auttavat meitä kaikkia muistamaan, kenelle verkkosisältöjä tehdään</a:t>
            </a:r>
          </a:p>
          <a:p>
            <a:pPr lvl="2"/>
            <a:r>
              <a:rPr lang="fi-FI" sz="1600" dirty="0" smtClean="0"/>
              <a:t>Sen sijaan että seurakunnan työntekijä ajattelisi itseään seurakuntasivuston käyttäjänä, hän eläytyy persoonakuvaukseen. Sisällöntekijä voi ajatella: ”Mitä Martti sanoisi tähän? Mitä hyvää/huonoa Martti näkisi tässä ratkaisussa?”</a:t>
            </a:r>
          </a:p>
          <a:p>
            <a:pPr lvl="1"/>
            <a:r>
              <a:rPr lang="fi-FI" sz="2000" dirty="0"/>
              <a:t>Käyttäjäpersoonat konkretisoivat meille sen, kenelle verkkosivustoa suunnitellaan ja kenelle tehdään sisältöjä verkkoon</a:t>
            </a:r>
          </a:p>
          <a:p>
            <a:pPr lvl="2"/>
            <a:r>
              <a:rPr lang="fi-FI" sz="1600" dirty="0"/>
              <a:t>Kun pidämme persoonat mielessä, pysymme oikealla tiellä suunnittelemassa juuri heille!</a:t>
            </a:r>
          </a:p>
          <a:p>
            <a:pPr lvl="1"/>
            <a:r>
              <a:rPr lang="fi-FI" sz="2000" dirty="0" smtClean="0"/>
              <a:t>Käyttäjäpersoonia </a:t>
            </a:r>
            <a:r>
              <a:rPr lang="fi-FI" sz="2000" dirty="0"/>
              <a:t>käytetään </a:t>
            </a:r>
            <a:r>
              <a:rPr lang="fi-FI" sz="2000" dirty="0" smtClean="0"/>
              <a:t>apuna, kun </a:t>
            </a:r>
            <a:r>
              <a:rPr lang="fi-FI" sz="2000" dirty="0"/>
              <a:t>valitaan koehenkilöitä </a:t>
            </a:r>
            <a:r>
              <a:rPr lang="fi-FI" sz="2000" dirty="0" smtClean="0"/>
              <a:t>käytettävyystestauksiin ja kommentoimaan sisältöä.</a:t>
            </a:r>
            <a:endParaRPr lang="fi-FI" sz="2000" dirty="0"/>
          </a:p>
          <a:p>
            <a:pPr lvl="2"/>
            <a:r>
              <a:rPr lang="fi-FI" sz="1600" dirty="0" err="1"/>
              <a:t>Toiminnallisuukset</a:t>
            </a:r>
            <a:r>
              <a:rPr lang="fi-FI" sz="1600" dirty="0"/>
              <a:t> ja sisällöt pitää aina testata aidoilla persoonilla!</a:t>
            </a:r>
          </a:p>
          <a:p>
            <a:pPr lvl="1"/>
            <a:endParaRPr lang="fi-FI" dirty="0" smtClean="0"/>
          </a:p>
          <a:p>
            <a:pPr marL="266700" lvl="1" indent="0">
              <a:buNone/>
            </a:pPr>
            <a:endParaRPr lang="fi-FI" sz="2000" dirty="0" smtClean="0"/>
          </a:p>
        </p:txBody>
      </p:sp>
      <p:sp>
        <p:nvSpPr>
          <p:cNvPr id="4" name="Päivämäärän paikkamerkki 3"/>
          <p:cNvSpPr>
            <a:spLocks noGrp="1"/>
          </p:cNvSpPr>
          <p:nvPr>
            <p:ph type="dt" sz="half" idx="10"/>
          </p:nvPr>
        </p:nvSpPr>
        <p:spPr/>
        <p:txBody>
          <a:bodyPr/>
          <a:lstStyle/>
          <a:p>
            <a:fld id="{3C9E2B0E-ACBA-4329-A16F-9F64022D348E}" type="datetime1">
              <a:rPr lang="fi-FI" smtClean="0"/>
              <a:t>22.7.2016</a:t>
            </a:fld>
            <a:endParaRPr lang="fi-FI"/>
          </a:p>
        </p:txBody>
      </p:sp>
      <p:sp>
        <p:nvSpPr>
          <p:cNvPr id="5" name="Alatunnisteen paikkamerkki 4"/>
          <p:cNvSpPr>
            <a:spLocks noGrp="1"/>
          </p:cNvSpPr>
          <p:nvPr>
            <p:ph type="ftr" sz="quarter" idx="11"/>
          </p:nvPr>
        </p:nvSpPr>
        <p:spPr/>
        <p:txBody>
          <a:bodyPr/>
          <a:lstStyle/>
          <a:p>
            <a:r>
              <a:rPr lang="fi-FI" smtClean="0"/>
              <a:t>Esityksen / esittäjän nimi</a:t>
            </a:r>
            <a:endParaRPr lang="fi-FI"/>
          </a:p>
        </p:txBody>
      </p:sp>
      <p:sp>
        <p:nvSpPr>
          <p:cNvPr id="6" name="Dian numeron paikkamerkki 5"/>
          <p:cNvSpPr>
            <a:spLocks noGrp="1"/>
          </p:cNvSpPr>
          <p:nvPr>
            <p:ph type="sldNum" sz="quarter" idx="12"/>
          </p:nvPr>
        </p:nvSpPr>
        <p:spPr/>
        <p:txBody>
          <a:bodyPr/>
          <a:lstStyle/>
          <a:p>
            <a:fld id="{42F28AB7-2E65-436F-A276-2186638B708E}" type="slidenum">
              <a:rPr lang="fi-FI" smtClean="0"/>
              <a:t>3</a:t>
            </a:fld>
            <a:endParaRPr lang="fi-FI"/>
          </a:p>
        </p:txBody>
      </p:sp>
    </p:spTree>
    <p:extLst>
      <p:ext uri="{BB962C8B-B14F-4D97-AF65-F5344CB8AC3E}">
        <p14:creationId xmlns:p14="http://schemas.microsoft.com/office/powerpoint/2010/main" val="57905807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Kohderyhmäajattelu </a:t>
            </a:r>
            <a:br>
              <a:rPr lang="fi-FI" dirty="0" smtClean="0"/>
            </a:br>
            <a:endParaRPr lang="fi-FI" dirty="0"/>
          </a:p>
        </p:txBody>
      </p:sp>
      <p:sp>
        <p:nvSpPr>
          <p:cNvPr id="3" name="Content Placeholder 2"/>
          <p:cNvSpPr>
            <a:spLocks noGrp="1"/>
          </p:cNvSpPr>
          <p:nvPr>
            <p:ph idx="1"/>
          </p:nvPr>
        </p:nvSpPr>
        <p:spPr>
          <a:xfrm>
            <a:off x="395287" y="1773238"/>
            <a:ext cx="8353425" cy="3671986"/>
          </a:xfrm>
        </p:spPr>
        <p:txBody>
          <a:bodyPr/>
          <a:lstStyle/>
          <a:p>
            <a:pPr marL="0" lvl="1" indent="0">
              <a:buNone/>
            </a:pPr>
            <a:r>
              <a:rPr lang="fi-FI" sz="1800" b="1" dirty="0" smtClean="0"/>
              <a:t>Käyttäjäpersoonien </a:t>
            </a:r>
            <a:r>
              <a:rPr lang="fi-FI" sz="1800" b="1" dirty="0"/>
              <a:t>tavoitteena on auttaa siinä, että </a:t>
            </a:r>
            <a:r>
              <a:rPr lang="fi-FI" altLang="fi-FI" sz="1800" b="1" dirty="0" smtClean="0"/>
              <a:t>seurakuntien </a:t>
            </a:r>
            <a:r>
              <a:rPr lang="fi-FI" altLang="fi-FI" sz="1800" b="1" dirty="0"/>
              <a:t>verkkosivustot </a:t>
            </a:r>
            <a:r>
              <a:rPr lang="fi-FI" altLang="fi-FI" sz="1800" b="1" dirty="0" smtClean="0"/>
              <a:t>ja </a:t>
            </a:r>
            <a:r>
              <a:rPr lang="fi-FI" altLang="fi-FI" sz="1800" b="1" dirty="0"/>
              <a:t>–palvelut muuttuvat organisaatiolähtöisistä jäsenlähtöisiksi. </a:t>
            </a:r>
            <a:endParaRPr lang="fi-FI" sz="1800" b="1" i="1" dirty="0"/>
          </a:p>
          <a:p>
            <a:pPr marL="266700" lvl="1" indent="0">
              <a:buNone/>
            </a:pPr>
            <a:endParaRPr lang="fi-FI" sz="1800" dirty="0" smtClean="0"/>
          </a:p>
          <a:p>
            <a:r>
              <a:rPr lang="fi-FI" sz="2000" dirty="0" smtClean="0"/>
              <a:t>Lukkarin</a:t>
            </a:r>
            <a:r>
              <a:rPr lang="fi-FI" sz="2000" dirty="0" smtClean="0"/>
              <a:t> </a:t>
            </a:r>
            <a:r>
              <a:rPr lang="fi-FI" sz="2000" dirty="0" smtClean="0"/>
              <a:t>sisältötyötä ohjaa </a:t>
            </a:r>
            <a:r>
              <a:rPr lang="fi-FI" sz="2000" dirty="0" smtClean="0"/>
              <a:t>sisältöstrategia</a:t>
            </a:r>
            <a:r>
              <a:rPr lang="fi-FI" sz="2000" dirty="0" smtClean="0"/>
              <a:t>, jota </a:t>
            </a:r>
            <a:r>
              <a:rPr lang="fi-FI" sz="2000" dirty="0" smtClean="0"/>
              <a:t>työstettiin </a:t>
            </a:r>
            <a:r>
              <a:rPr lang="fi-FI" sz="2000" dirty="0" smtClean="0"/>
              <a:t>keväällä 2013</a:t>
            </a:r>
            <a:r>
              <a:rPr lang="fi-FI" sz="2000" dirty="0" smtClean="0"/>
              <a:t>. Sisältöstrategia hyväksyttiin hankkeen johtoryhmässä.</a:t>
            </a:r>
            <a:endParaRPr lang="fi-FI" sz="2000" dirty="0" smtClean="0"/>
          </a:p>
          <a:p>
            <a:r>
              <a:rPr lang="fi-FI" sz="2000" dirty="0" smtClean="0"/>
              <a:t>Kohderyhmäajattelussa hyödynnettiin Kotimaa-yhtiöiden Jäsen360˚-jäsensegementoitia. </a:t>
            </a:r>
          </a:p>
          <a:p>
            <a:pPr lvl="1">
              <a:defRPr/>
            </a:pPr>
            <a:r>
              <a:rPr lang="fi-FI" sz="1800" dirty="0"/>
              <a:t>Suurin nykyinen </a:t>
            </a:r>
            <a:r>
              <a:rPr lang="fi-FI" sz="1800" dirty="0" smtClean="0"/>
              <a:t>seurakuntien verkkosivujen käyttäjäryhmä </a:t>
            </a:r>
            <a:r>
              <a:rPr lang="fi-FI" sz="1800" dirty="0"/>
              <a:t>on keski-ikäiset naiset, joita on erityisesti Avomielisissä ja Uskollisissa.  Näistä varsinkin uskolliset ovat jo toiminnassa mukana.</a:t>
            </a:r>
          </a:p>
          <a:p>
            <a:pPr>
              <a:defRPr/>
            </a:pPr>
            <a:r>
              <a:rPr lang="fi-FI" sz="2200" dirty="0" smtClean="0"/>
              <a:t>Johtopäätös 1:</a:t>
            </a:r>
            <a:endParaRPr lang="fi-FI" sz="2200" dirty="0"/>
          </a:p>
          <a:p>
            <a:pPr lvl="1">
              <a:defRPr/>
            </a:pPr>
            <a:r>
              <a:rPr lang="fi-FI" sz="1800" dirty="0"/>
              <a:t>Avomieliset ja Uskolliset tavoitetaan paikallisesti tapahtumilla verkkosivuilla</a:t>
            </a:r>
            <a:r>
              <a:rPr lang="fi-FI" sz="1800" dirty="0" smtClean="0"/>
              <a:t>.</a:t>
            </a:r>
          </a:p>
          <a:p>
            <a:pPr>
              <a:defRPr/>
            </a:pPr>
            <a:r>
              <a:rPr lang="fi-FI" sz="2200" dirty="0" smtClean="0"/>
              <a:t>Johtopäätös 2:</a:t>
            </a:r>
          </a:p>
          <a:p>
            <a:pPr lvl="1">
              <a:defRPr/>
            </a:pPr>
            <a:r>
              <a:rPr lang="fi-FI" sz="1800" dirty="0" smtClean="0"/>
              <a:t>Haluamme tavoitella uusia kohderyhmiä. Näitä ovat Maltilliset ja Irralliset.</a:t>
            </a:r>
            <a:endParaRPr lang="fi-FI" sz="1800" dirty="0"/>
          </a:p>
        </p:txBody>
      </p:sp>
      <p:sp>
        <p:nvSpPr>
          <p:cNvPr id="6" name="Slide Number Placeholder 5"/>
          <p:cNvSpPr>
            <a:spLocks noGrp="1"/>
          </p:cNvSpPr>
          <p:nvPr>
            <p:ph type="sldNum" sz="quarter" idx="12"/>
          </p:nvPr>
        </p:nvSpPr>
        <p:spPr/>
        <p:txBody>
          <a:bodyPr/>
          <a:lstStyle/>
          <a:p>
            <a:fld id="{42F28AB7-2E65-436F-A276-2186638B708E}" type="slidenum">
              <a:rPr lang="fi-FI" smtClean="0"/>
              <a:t>4</a:t>
            </a:fld>
            <a:endParaRPr lang="fi-FI"/>
          </a:p>
        </p:txBody>
      </p:sp>
    </p:spTree>
    <p:extLst>
      <p:ext uri="{BB962C8B-B14F-4D97-AF65-F5344CB8AC3E}">
        <p14:creationId xmlns:p14="http://schemas.microsoft.com/office/powerpoint/2010/main" val="330215909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Maltilliset </a:t>
            </a:r>
            <a:r>
              <a:rPr lang="fi-FI" dirty="0" smtClean="0"/>
              <a:t>persoonakuvaukset</a:t>
            </a:r>
            <a:r>
              <a:rPr lang="fi-FI" dirty="0" smtClean="0"/>
              <a:t/>
            </a:r>
            <a:br>
              <a:rPr lang="fi-FI" dirty="0" smtClean="0"/>
            </a:br>
            <a:endParaRPr lang="fi-FI" dirty="0"/>
          </a:p>
        </p:txBody>
      </p:sp>
      <p:sp>
        <p:nvSpPr>
          <p:cNvPr id="3" name="Sisällön paikkamerkki 2"/>
          <p:cNvSpPr>
            <a:spLocks noGrp="1"/>
          </p:cNvSpPr>
          <p:nvPr>
            <p:ph idx="1"/>
          </p:nvPr>
        </p:nvSpPr>
        <p:spPr/>
        <p:txBody>
          <a:bodyPr/>
          <a:lstStyle/>
          <a:p>
            <a:r>
              <a:rPr lang="fi-FI" sz="2000" dirty="0" smtClean="0"/>
              <a:t>Lukkarin</a:t>
            </a:r>
            <a:r>
              <a:rPr lang="fi-FI" sz="2000" dirty="0" smtClean="0"/>
              <a:t> </a:t>
            </a:r>
            <a:r>
              <a:rPr lang="fi-FI" sz="2000" dirty="0" smtClean="0"/>
              <a:t>ensimmäiset kohderyhmäksi </a:t>
            </a:r>
            <a:r>
              <a:rPr lang="fi-FI" sz="2000" dirty="0"/>
              <a:t>valittiin Maltilliset, koska</a:t>
            </a:r>
          </a:p>
          <a:p>
            <a:pPr lvl="2"/>
            <a:r>
              <a:rPr lang="fi-FI" altLang="fi-FI" sz="1800" dirty="0"/>
              <a:t>Kohderyhmä suhtautuu kirkkoon positiivisesti</a:t>
            </a:r>
          </a:p>
          <a:p>
            <a:pPr lvl="2"/>
            <a:r>
              <a:rPr lang="fi-FI" altLang="fi-FI" sz="1800" dirty="0"/>
              <a:t>Äänensävy ei ärsytä muita kohderyhmiä</a:t>
            </a:r>
          </a:p>
          <a:p>
            <a:pPr lvl="2"/>
            <a:r>
              <a:rPr lang="fi-FI" altLang="fi-FI" sz="1800" dirty="0"/>
              <a:t>Kirkon työntekijöitä ajatellen kohderyhmä ei ole liian haastava </a:t>
            </a:r>
            <a:br>
              <a:rPr lang="fi-FI" altLang="fi-FI" sz="1800" dirty="0"/>
            </a:br>
            <a:r>
              <a:rPr lang="fi-FI" altLang="fi-FI" sz="1800" dirty="0"/>
              <a:t>(vrt. Irralliset)</a:t>
            </a:r>
          </a:p>
          <a:p>
            <a:pPr lvl="2"/>
            <a:r>
              <a:rPr lang="fi-FI" altLang="fi-FI" sz="1800" dirty="0"/>
              <a:t>Asiallista perussisältöä pitää joka tapauksessa tuottaa = hyvä  kohderyhmä ensimmäisen vaiheen sisällöille</a:t>
            </a:r>
          </a:p>
          <a:p>
            <a:pPr lvl="2"/>
            <a:r>
              <a:rPr lang="fi-FI" altLang="fi-FI" sz="1800" dirty="0"/>
              <a:t>Haastetta ja uutta näkökulmaa tuovat miehet!</a:t>
            </a:r>
          </a:p>
          <a:p>
            <a:pPr marL="266700" lvl="1" indent="-266700">
              <a:buFont typeface="Arial" pitchFamily="34" charset="0"/>
              <a:buChar char="•"/>
              <a:defRPr/>
            </a:pPr>
            <a:r>
              <a:rPr lang="fi-FI" sz="2000" dirty="0" smtClean="0"/>
              <a:t>Maltillinen-käyttäjäpersoonat </a:t>
            </a:r>
            <a:r>
              <a:rPr lang="fi-FI" sz="2000" dirty="0"/>
              <a:t>on luotu, jotta kohtaamme sopivasti </a:t>
            </a:r>
            <a:r>
              <a:rPr lang="fi-FI" sz="2000" dirty="0" smtClean="0"/>
              <a:t>haasteita!</a:t>
            </a:r>
            <a:endParaRPr lang="fi-FI" dirty="0"/>
          </a:p>
        </p:txBody>
      </p:sp>
      <p:sp>
        <p:nvSpPr>
          <p:cNvPr id="4" name="Päivämäärän paikkamerkki 3"/>
          <p:cNvSpPr>
            <a:spLocks noGrp="1"/>
          </p:cNvSpPr>
          <p:nvPr>
            <p:ph type="dt" sz="half" idx="10"/>
          </p:nvPr>
        </p:nvSpPr>
        <p:spPr/>
        <p:txBody>
          <a:bodyPr/>
          <a:lstStyle/>
          <a:p>
            <a:fld id="{3C9E2B0E-ACBA-4329-A16F-9F64022D348E}" type="datetime1">
              <a:rPr lang="fi-FI" smtClean="0"/>
              <a:t>22.7.2016</a:t>
            </a:fld>
            <a:endParaRPr lang="fi-FI" dirty="0"/>
          </a:p>
        </p:txBody>
      </p:sp>
      <p:sp>
        <p:nvSpPr>
          <p:cNvPr id="6" name="Dian numeron paikkamerkki 5"/>
          <p:cNvSpPr>
            <a:spLocks noGrp="1"/>
          </p:cNvSpPr>
          <p:nvPr>
            <p:ph type="sldNum" sz="quarter" idx="12"/>
          </p:nvPr>
        </p:nvSpPr>
        <p:spPr/>
        <p:txBody>
          <a:bodyPr/>
          <a:lstStyle/>
          <a:p>
            <a:fld id="{42F28AB7-2E65-436F-A276-2186638B708E}" type="slidenum">
              <a:rPr lang="fi-FI" smtClean="0"/>
              <a:t>5</a:t>
            </a:fld>
            <a:endParaRPr lang="fi-FI"/>
          </a:p>
        </p:txBody>
      </p:sp>
    </p:spTree>
    <p:extLst>
      <p:ext uri="{BB962C8B-B14F-4D97-AF65-F5344CB8AC3E}">
        <p14:creationId xmlns:p14="http://schemas.microsoft.com/office/powerpoint/2010/main" val="133356140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Mitä persoonakuvauksissa kerrotaan?</a:t>
            </a:r>
            <a:endParaRPr lang="fi-FI" dirty="0"/>
          </a:p>
        </p:txBody>
      </p:sp>
      <p:sp>
        <p:nvSpPr>
          <p:cNvPr id="3" name="Sisällön paikkamerkki 2"/>
          <p:cNvSpPr>
            <a:spLocks noGrp="1"/>
          </p:cNvSpPr>
          <p:nvPr>
            <p:ph sz="half" idx="1"/>
          </p:nvPr>
        </p:nvSpPr>
        <p:spPr/>
        <p:txBody>
          <a:bodyPr/>
          <a:lstStyle/>
          <a:p>
            <a:r>
              <a:rPr lang="fi-FI" sz="1800" dirty="0" smtClean="0"/>
              <a:t>Yleisesittely persoonasta</a:t>
            </a:r>
          </a:p>
          <a:p>
            <a:r>
              <a:rPr lang="fi-FI" sz="1800" dirty="0" smtClean="0"/>
              <a:t>Vuorovaikutus seurakunnan kanssa</a:t>
            </a:r>
          </a:p>
          <a:p>
            <a:pPr lvl="1"/>
            <a:r>
              <a:rPr lang="fi-FI" sz="1600" dirty="0"/>
              <a:t>Millaisessa vuorovaikutuksessa on / on ollut seurakunnan </a:t>
            </a:r>
            <a:r>
              <a:rPr lang="fi-FI" sz="1600" dirty="0" smtClean="0"/>
              <a:t>kanssa</a:t>
            </a:r>
            <a:r>
              <a:rPr lang="fi-FI" sz="1600" dirty="0"/>
              <a:t>?</a:t>
            </a:r>
            <a:endParaRPr lang="fi-FI" sz="1600" dirty="0" smtClean="0"/>
          </a:p>
          <a:p>
            <a:r>
              <a:rPr lang="fi-FI" sz="1800" dirty="0" smtClean="0"/>
              <a:t>Miksi saapuu sivustolle?</a:t>
            </a:r>
          </a:p>
          <a:p>
            <a:pPr lvl="1"/>
            <a:r>
              <a:rPr lang="fi-FI" sz="1600" dirty="0"/>
              <a:t>Syitä sivustolle </a:t>
            </a:r>
            <a:r>
              <a:rPr lang="fi-FI" sz="1600" dirty="0" smtClean="0"/>
              <a:t>saapumiseen</a:t>
            </a:r>
            <a:endParaRPr lang="fi-FI" sz="1600" dirty="0"/>
          </a:p>
          <a:p>
            <a:r>
              <a:rPr lang="fi-FI" sz="1800" dirty="0" smtClean="0"/>
              <a:t>Ennakkoasenteet ja odotukset</a:t>
            </a:r>
          </a:p>
          <a:p>
            <a:pPr lvl="1"/>
            <a:r>
              <a:rPr lang="fi-FI" sz="1600" dirty="0"/>
              <a:t>Asenteet ja odotukset seurakuntaa ja sivustoa </a:t>
            </a:r>
            <a:r>
              <a:rPr lang="fi-FI" sz="1600" dirty="0" smtClean="0"/>
              <a:t>kohtaan</a:t>
            </a:r>
          </a:p>
          <a:p>
            <a:r>
              <a:rPr lang="fi-FI" sz="1800" dirty="0" smtClean="0"/>
              <a:t>Missä tilanteessa käyttää? </a:t>
            </a:r>
            <a:br>
              <a:rPr lang="fi-FI" sz="1800" dirty="0" smtClean="0"/>
            </a:br>
            <a:r>
              <a:rPr lang="fi-FI" sz="1800" dirty="0" smtClean="0"/>
              <a:t>Millä laitteella?</a:t>
            </a:r>
          </a:p>
          <a:p>
            <a:pPr lvl="1"/>
            <a:r>
              <a:rPr lang="fi-FI" sz="1600" dirty="0"/>
              <a:t>Kotona, junassa? Pöytäkoneella, älypuhelimella, tabletilla</a:t>
            </a:r>
            <a:r>
              <a:rPr lang="fi-FI" sz="1600" dirty="0" smtClean="0"/>
              <a:t>?</a:t>
            </a:r>
          </a:p>
        </p:txBody>
      </p:sp>
      <p:sp>
        <p:nvSpPr>
          <p:cNvPr id="8" name="Sisällön paikkamerkki 7"/>
          <p:cNvSpPr>
            <a:spLocks noGrp="1"/>
          </p:cNvSpPr>
          <p:nvPr>
            <p:ph sz="half" idx="2"/>
          </p:nvPr>
        </p:nvSpPr>
        <p:spPr/>
        <p:txBody>
          <a:bodyPr/>
          <a:lstStyle/>
          <a:p>
            <a:r>
              <a:rPr lang="fi-FI" sz="1600" dirty="0"/>
              <a:t>Ei tykkää</a:t>
            </a:r>
          </a:p>
          <a:p>
            <a:pPr lvl="1"/>
            <a:r>
              <a:rPr lang="fi-FI" sz="1600" dirty="0"/>
              <a:t>Asioita, joista ei tykkää nettisivuilla</a:t>
            </a:r>
          </a:p>
          <a:p>
            <a:r>
              <a:rPr lang="fi-FI" sz="1600" dirty="0"/>
              <a:t>Tykkää</a:t>
            </a:r>
          </a:p>
          <a:p>
            <a:pPr lvl="1"/>
            <a:r>
              <a:rPr lang="fi-FI" sz="1600" dirty="0"/>
              <a:t>Asioita, joista tykkää nettisivuilla</a:t>
            </a:r>
          </a:p>
          <a:p>
            <a:r>
              <a:rPr lang="fi-FI" sz="1600" dirty="0"/>
              <a:t>Millä termeillä </a:t>
            </a:r>
            <a:r>
              <a:rPr lang="fi-FI" sz="1600" dirty="0" smtClean="0"/>
              <a:t>etsii?</a:t>
            </a:r>
            <a:endParaRPr lang="fi-FI" sz="1600" dirty="0"/>
          </a:p>
          <a:p>
            <a:pPr lvl="1"/>
            <a:r>
              <a:rPr lang="fi-FI" sz="1600" dirty="0" smtClean="0"/>
              <a:t>Erilaisia </a:t>
            </a:r>
            <a:r>
              <a:rPr lang="fi-FI" sz="1600" dirty="0"/>
              <a:t>hakutermejä</a:t>
            </a:r>
          </a:p>
          <a:p>
            <a:r>
              <a:rPr lang="fi-FI" sz="1600" dirty="0"/>
              <a:t>Hänen ei </a:t>
            </a:r>
            <a:r>
              <a:rPr lang="fi-FI" sz="1600" dirty="0" smtClean="0"/>
              <a:t>pitäisi…</a:t>
            </a:r>
          </a:p>
          <a:p>
            <a:pPr lvl="1"/>
            <a:r>
              <a:rPr lang="fi-FI" sz="1400" dirty="0" smtClean="0"/>
              <a:t>Mitä </a:t>
            </a:r>
            <a:r>
              <a:rPr lang="fi-FI" sz="1400" dirty="0"/>
              <a:t>persoonan ei pitäisi kokea tai joutua </a:t>
            </a:r>
            <a:r>
              <a:rPr lang="fi-FI" sz="1400" dirty="0" smtClean="0"/>
              <a:t>tekemään?</a:t>
            </a:r>
            <a:endParaRPr lang="fi-FI" sz="1400" dirty="0"/>
          </a:p>
          <a:p>
            <a:pPr marL="0" indent="0">
              <a:buNone/>
            </a:pPr>
            <a:endParaRPr lang="fi-FI" dirty="0"/>
          </a:p>
        </p:txBody>
      </p:sp>
      <p:sp>
        <p:nvSpPr>
          <p:cNvPr id="4" name="Päivämäärän paikkamerkki 3"/>
          <p:cNvSpPr>
            <a:spLocks noGrp="1"/>
          </p:cNvSpPr>
          <p:nvPr>
            <p:ph type="dt" sz="half" idx="10"/>
          </p:nvPr>
        </p:nvSpPr>
        <p:spPr/>
        <p:txBody>
          <a:bodyPr/>
          <a:lstStyle/>
          <a:p>
            <a:fld id="{3C9E2B0E-ACBA-4329-A16F-9F64022D348E}" type="datetime1">
              <a:rPr lang="fi-FI" smtClean="0"/>
              <a:t>22.7.2016</a:t>
            </a:fld>
            <a:endParaRPr lang="fi-FI"/>
          </a:p>
        </p:txBody>
      </p:sp>
      <p:sp>
        <p:nvSpPr>
          <p:cNvPr id="5" name="Alatunnisteen paikkamerkki 4"/>
          <p:cNvSpPr>
            <a:spLocks noGrp="1"/>
          </p:cNvSpPr>
          <p:nvPr>
            <p:ph type="ftr" sz="quarter" idx="11"/>
          </p:nvPr>
        </p:nvSpPr>
        <p:spPr/>
        <p:txBody>
          <a:bodyPr/>
          <a:lstStyle/>
          <a:p>
            <a:r>
              <a:rPr lang="fi-FI" smtClean="0"/>
              <a:t>Esityksen / esittäjän nimi</a:t>
            </a:r>
            <a:endParaRPr lang="fi-FI"/>
          </a:p>
        </p:txBody>
      </p:sp>
      <p:sp>
        <p:nvSpPr>
          <p:cNvPr id="6" name="Dian numeron paikkamerkki 5"/>
          <p:cNvSpPr>
            <a:spLocks noGrp="1"/>
          </p:cNvSpPr>
          <p:nvPr>
            <p:ph type="sldNum" sz="quarter" idx="12"/>
          </p:nvPr>
        </p:nvSpPr>
        <p:spPr/>
        <p:txBody>
          <a:bodyPr/>
          <a:lstStyle/>
          <a:p>
            <a:fld id="{42F28AB7-2E65-436F-A276-2186638B708E}" type="slidenum">
              <a:rPr lang="fi-FI" smtClean="0"/>
              <a:t>6</a:t>
            </a:fld>
            <a:endParaRPr lang="fi-FI"/>
          </a:p>
        </p:txBody>
      </p:sp>
    </p:spTree>
    <p:extLst>
      <p:ext uri="{BB962C8B-B14F-4D97-AF65-F5344CB8AC3E}">
        <p14:creationId xmlns:p14="http://schemas.microsoft.com/office/powerpoint/2010/main" val="3698296080"/>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Verkkohankkeen persoonat: </a:t>
            </a:r>
            <a:br>
              <a:rPr lang="fi-FI" dirty="0" smtClean="0"/>
            </a:br>
            <a:r>
              <a:rPr lang="fi-FI" dirty="0" smtClean="0"/>
              <a:t>Maltilliset</a:t>
            </a:r>
            <a:endParaRPr lang="fi-FI" dirty="0"/>
          </a:p>
        </p:txBody>
      </p:sp>
      <p:sp>
        <p:nvSpPr>
          <p:cNvPr id="3" name="Päivämäärän paikkamerkki 2"/>
          <p:cNvSpPr>
            <a:spLocks noGrp="1"/>
          </p:cNvSpPr>
          <p:nvPr>
            <p:ph type="dt" sz="half" idx="10"/>
          </p:nvPr>
        </p:nvSpPr>
        <p:spPr/>
        <p:txBody>
          <a:bodyPr/>
          <a:lstStyle/>
          <a:p>
            <a:fld id="{13CC9B10-38D3-4AB1-ACE9-4168F34B4982}" type="datetime1">
              <a:rPr lang="fi-FI" smtClean="0"/>
              <a:t>22.7.2016</a:t>
            </a:fld>
            <a:endParaRPr lang="fi-FI" dirty="0"/>
          </a:p>
        </p:txBody>
      </p:sp>
      <p:sp>
        <p:nvSpPr>
          <p:cNvPr id="4" name="Alatunnisteen paikkamerkki 3"/>
          <p:cNvSpPr>
            <a:spLocks noGrp="1"/>
          </p:cNvSpPr>
          <p:nvPr>
            <p:ph type="ftr" sz="quarter" idx="11"/>
          </p:nvPr>
        </p:nvSpPr>
        <p:spPr/>
        <p:txBody>
          <a:bodyPr/>
          <a:lstStyle/>
          <a:p>
            <a:r>
              <a:rPr lang="fi-FI" smtClean="0"/>
              <a:t>Esityksen / esittäjän nimi</a:t>
            </a:r>
            <a:endParaRPr lang="fi-FI" dirty="0"/>
          </a:p>
        </p:txBody>
      </p:sp>
      <p:sp>
        <p:nvSpPr>
          <p:cNvPr id="5" name="Dian numeron paikkamerkki 4"/>
          <p:cNvSpPr>
            <a:spLocks noGrp="1"/>
          </p:cNvSpPr>
          <p:nvPr>
            <p:ph type="sldNum" sz="quarter" idx="12"/>
          </p:nvPr>
        </p:nvSpPr>
        <p:spPr/>
        <p:txBody>
          <a:bodyPr/>
          <a:lstStyle/>
          <a:p>
            <a:fld id="{42F28AB7-2E65-436F-A276-2186638B708E}" type="slidenum">
              <a:rPr lang="fi-FI" smtClean="0"/>
              <a:pPr/>
              <a:t>7</a:t>
            </a:fld>
            <a:endParaRPr lang="fi-FI"/>
          </a:p>
        </p:txBody>
      </p:sp>
    </p:spTree>
    <p:extLst>
      <p:ext uri="{BB962C8B-B14F-4D97-AF65-F5344CB8AC3E}">
        <p14:creationId xmlns:p14="http://schemas.microsoft.com/office/powerpoint/2010/main" val="160411508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n paikkamerkki 1"/>
          <p:cNvPicPr>
            <a:picLocks noGrp="1" noChangeAspect="1"/>
          </p:cNvPicPr>
          <p:nvPr>
            <p:ph type="pic" idx="14"/>
          </p:nvPr>
        </p:nvPicPr>
        <p:blipFill rotWithShape="1">
          <a:blip r:embed="rId2">
            <a:extLst>
              <a:ext uri="{28A0092B-C50C-407E-A947-70E740481C1C}">
                <a14:useLocalDpi xmlns:a14="http://schemas.microsoft.com/office/drawing/2010/main" val="0"/>
              </a:ext>
            </a:extLst>
          </a:blip>
          <a:srcRect b="15113"/>
          <a:stretch/>
        </p:blipFill>
        <p:spPr>
          <a:xfrm>
            <a:off x="1145783" y="1198929"/>
            <a:ext cx="2850153" cy="3670231"/>
          </a:xfrm>
        </p:spPr>
      </p:pic>
      <p:sp>
        <p:nvSpPr>
          <p:cNvPr id="3" name="Title 2"/>
          <p:cNvSpPr>
            <a:spLocks noGrp="1"/>
          </p:cNvSpPr>
          <p:nvPr>
            <p:ph type="title"/>
          </p:nvPr>
        </p:nvSpPr>
        <p:spPr/>
        <p:txBody>
          <a:bodyPr/>
          <a:lstStyle/>
          <a:p>
            <a:r>
              <a:rPr lang="fi-FI" dirty="0" smtClean="0"/>
              <a:t>Pekka Hietamäki</a:t>
            </a:r>
            <a:endParaRPr lang="fi-FI" dirty="0"/>
          </a:p>
        </p:txBody>
      </p:sp>
      <p:sp>
        <p:nvSpPr>
          <p:cNvPr id="4" name="Content Placeholder 3"/>
          <p:cNvSpPr>
            <a:spLocks noGrp="1"/>
          </p:cNvSpPr>
          <p:nvPr>
            <p:ph idx="1"/>
          </p:nvPr>
        </p:nvSpPr>
        <p:spPr>
          <a:xfrm>
            <a:off x="4644007" y="1773238"/>
            <a:ext cx="4104705" cy="4608090"/>
          </a:xfrm>
        </p:spPr>
        <p:txBody>
          <a:bodyPr/>
          <a:lstStyle/>
          <a:p>
            <a:r>
              <a:rPr lang="fi-FI" sz="1800" dirty="0" smtClean="0"/>
              <a:t>Ammatti: Yrittäjä (rakennus/konepaja)</a:t>
            </a:r>
          </a:p>
          <a:p>
            <a:r>
              <a:rPr lang="fi-FI" sz="1800" dirty="0" smtClean="0"/>
              <a:t>Ikä: 40v.</a:t>
            </a:r>
          </a:p>
          <a:p>
            <a:r>
              <a:rPr lang="fi-FI" sz="1800" dirty="0" smtClean="0"/>
              <a:t>Asuinpaikka: Kiiminki (Oulun seurakuntayhtym</a:t>
            </a:r>
            <a:r>
              <a:rPr lang="fi-FI" sz="1800" dirty="0"/>
              <a:t>ä</a:t>
            </a:r>
            <a:r>
              <a:rPr lang="fi-FI" sz="1800" dirty="0" smtClean="0"/>
              <a:t>)</a:t>
            </a:r>
          </a:p>
          <a:p>
            <a:r>
              <a:rPr lang="fi-FI" sz="1800" dirty="0" smtClean="0"/>
              <a:t>Perhe: Vaimo, kaksi lasta (10, 16)</a:t>
            </a:r>
          </a:p>
          <a:p>
            <a:r>
              <a:rPr lang="fi-FI" sz="1800" dirty="0" smtClean="0"/>
              <a:t>Harrastukset: Yhdistystoiminta, jalkapallo, ulkoilu</a:t>
            </a:r>
          </a:p>
          <a:p>
            <a:r>
              <a:rPr lang="fi-FI" sz="1800" dirty="0"/>
              <a:t>Tietotekninen osaaminen: Käy Ylen uutissivuilla, käyttää nettipankkia, sähköpostia ja </a:t>
            </a:r>
            <a:r>
              <a:rPr lang="fi-FI" sz="1800" dirty="0" err="1"/>
              <a:t>Facebookia</a:t>
            </a:r>
            <a:r>
              <a:rPr lang="fi-FI" sz="1800" dirty="0"/>
              <a:t>. Omistaa pöytäkoneen, jonka päivityksen Pekka on ulkoistanut pojilleen.</a:t>
            </a:r>
            <a:endParaRPr lang="fi-FI" sz="1800" dirty="0" smtClean="0"/>
          </a:p>
        </p:txBody>
      </p:sp>
      <p:sp>
        <p:nvSpPr>
          <p:cNvPr id="5" name="Date Placeholder 4"/>
          <p:cNvSpPr>
            <a:spLocks noGrp="1"/>
          </p:cNvSpPr>
          <p:nvPr>
            <p:ph type="dt" sz="half" idx="10"/>
          </p:nvPr>
        </p:nvSpPr>
        <p:spPr/>
        <p:txBody>
          <a:bodyPr/>
          <a:lstStyle/>
          <a:p>
            <a:fld id="{4048839E-094D-4B0A-AFFF-C0B6750B84A6}" type="datetime1">
              <a:rPr lang="fi-FI" smtClean="0"/>
              <a:t>22.7.2016</a:t>
            </a:fld>
            <a:endParaRPr lang="fi-FI"/>
          </a:p>
        </p:txBody>
      </p:sp>
      <p:sp>
        <p:nvSpPr>
          <p:cNvPr id="6" name="Footer Placeholder 5"/>
          <p:cNvSpPr>
            <a:spLocks noGrp="1"/>
          </p:cNvSpPr>
          <p:nvPr>
            <p:ph type="ftr" sz="quarter" idx="11"/>
          </p:nvPr>
        </p:nvSpPr>
        <p:spPr/>
        <p:txBody>
          <a:bodyPr/>
          <a:lstStyle/>
          <a:p>
            <a:r>
              <a:rPr lang="fi-FI" smtClean="0"/>
              <a:t>Esityksen / esittäjän nimi</a:t>
            </a:r>
            <a:endParaRPr lang="fi-FI"/>
          </a:p>
        </p:txBody>
      </p:sp>
      <p:sp>
        <p:nvSpPr>
          <p:cNvPr id="7" name="Slide Number Placeholder 6"/>
          <p:cNvSpPr>
            <a:spLocks noGrp="1"/>
          </p:cNvSpPr>
          <p:nvPr>
            <p:ph type="sldNum" sz="quarter" idx="12"/>
          </p:nvPr>
        </p:nvSpPr>
        <p:spPr/>
        <p:txBody>
          <a:bodyPr/>
          <a:lstStyle/>
          <a:p>
            <a:fld id="{42F28AB7-2E65-436F-A276-2186638B708E}" type="slidenum">
              <a:rPr lang="fi-FI" smtClean="0"/>
              <a:t>8</a:t>
            </a:fld>
            <a:endParaRPr lang="fi-FI"/>
          </a:p>
        </p:txBody>
      </p:sp>
      <p:sp>
        <p:nvSpPr>
          <p:cNvPr id="12" name="Kuvatekstisoikio 11"/>
          <p:cNvSpPr/>
          <p:nvPr/>
        </p:nvSpPr>
        <p:spPr>
          <a:xfrm flipH="1">
            <a:off x="467544" y="188640"/>
            <a:ext cx="2160240" cy="1944216"/>
          </a:xfrm>
          <a:prstGeom prst="wedgeEllipseCallou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2000" dirty="0" smtClean="0"/>
              <a:t>Elämä on balanssissa, kun on riittävästi puuhaa!</a:t>
            </a:r>
            <a:endParaRPr lang="fi-FI" sz="2000" dirty="0"/>
          </a:p>
        </p:txBody>
      </p:sp>
      <p:sp>
        <p:nvSpPr>
          <p:cNvPr id="13" name="Content Placeholder 3"/>
          <p:cNvSpPr txBox="1">
            <a:spLocks/>
          </p:cNvSpPr>
          <p:nvPr/>
        </p:nvSpPr>
        <p:spPr>
          <a:xfrm>
            <a:off x="1259632" y="5229200"/>
            <a:ext cx="2736304" cy="360040"/>
          </a:xfrm>
          <a:prstGeom prst="rect">
            <a:avLst/>
          </a:prstGeom>
          <a:solidFill>
            <a:schemeClr val="bg2"/>
          </a:solidFill>
        </p:spPr>
        <p:txBody>
          <a:bodyPr vert="horz" lIns="72000" tIns="36000" rIns="72000" bIns="36000" rtlCol="0">
            <a:noAutofit/>
          </a:bodyPr>
          <a:lst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66700" lvl="1" indent="0" algn="ctr">
              <a:buNone/>
            </a:pPr>
            <a:r>
              <a:rPr lang="fi-FI" sz="1600" dirty="0" smtClean="0">
                <a:solidFill>
                  <a:schemeClr val="tx2"/>
                </a:solidFill>
              </a:rPr>
              <a:t>Maltilliset: vastuulliset</a:t>
            </a:r>
          </a:p>
        </p:txBody>
      </p:sp>
      <p:sp>
        <p:nvSpPr>
          <p:cNvPr id="14" name="Content Placeholder 3"/>
          <p:cNvSpPr txBox="1">
            <a:spLocks/>
          </p:cNvSpPr>
          <p:nvPr/>
        </p:nvSpPr>
        <p:spPr>
          <a:xfrm>
            <a:off x="1259632" y="5733256"/>
            <a:ext cx="2736304" cy="360040"/>
          </a:xfrm>
          <a:prstGeom prst="rect">
            <a:avLst/>
          </a:prstGeom>
          <a:solidFill>
            <a:schemeClr val="bg2"/>
          </a:solidFill>
        </p:spPr>
        <p:txBody>
          <a:bodyPr vert="horz" lIns="72000" tIns="36000" rIns="72000" bIns="36000" rtlCol="0">
            <a:noAutofit/>
          </a:bodyPr>
          <a:lst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66700" lvl="1" indent="0" algn="ctr">
              <a:buNone/>
            </a:pPr>
            <a:r>
              <a:rPr lang="fi-FI" sz="1600" dirty="0" smtClean="0">
                <a:solidFill>
                  <a:srgbClr val="323232"/>
                </a:solidFill>
              </a:rPr>
              <a:t>Loppukäyttäjät</a:t>
            </a:r>
          </a:p>
        </p:txBody>
      </p:sp>
    </p:spTree>
    <p:extLst>
      <p:ext uri="{BB962C8B-B14F-4D97-AF65-F5344CB8AC3E}">
        <p14:creationId xmlns:p14="http://schemas.microsoft.com/office/powerpoint/2010/main" val="261853383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p:cNvSpPr>
            <a:spLocks noGrp="1"/>
          </p:cNvSpPr>
          <p:nvPr>
            <p:ph type="title"/>
          </p:nvPr>
        </p:nvSpPr>
        <p:spPr/>
        <p:txBody>
          <a:bodyPr/>
          <a:lstStyle/>
          <a:p>
            <a:r>
              <a:rPr lang="fi-FI" dirty="0" smtClean="0"/>
              <a:t>Pekka Hietamäki</a:t>
            </a:r>
            <a:endParaRPr lang="fi-FI" dirty="0"/>
          </a:p>
        </p:txBody>
      </p:sp>
      <p:sp>
        <p:nvSpPr>
          <p:cNvPr id="5" name="Päivämäärän paikkamerkki 4"/>
          <p:cNvSpPr>
            <a:spLocks noGrp="1"/>
          </p:cNvSpPr>
          <p:nvPr>
            <p:ph type="dt" sz="half" idx="10"/>
          </p:nvPr>
        </p:nvSpPr>
        <p:spPr/>
        <p:txBody>
          <a:bodyPr/>
          <a:lstStyle/>
          <a:p>
            <a:fld id="{DDE7EA43-93E4-489B-BC9C-A4AF5D9E181F}" type="datetime1">
              <a:rPr lang="fi-FI" smtClean="0"/>
              <a:t>22.7.2016</a:t>
            </a:fld>
            <a:endParaRPr lang="fi-FI"/>
          </a:p>
        </p:txBody>
      </p:sp>
      <p:sp>
        <p:nvSpPr>
          <p:cNvPr id="6" name="Alatunnisteen paikkamerkki 5"/>
          <p:cNvSpPr>
            <a:spLocks noGrp="1"/>
          </p:cNvSpPr>
          <p:nvPr>
            <p:ph type="ftr" sz="quarter" idx="11"/>
          </p:nvPr>
        </p:nvSpPr>
        <p:spPr/>
        <p:txBody>
          <a:bodyPr/>
          <a:lstStyle/>
          <a:p>
            <a:r>
              <a:rPr lang="fi-FI" smtClean="0"/>
              <a:t>Esityksen / esittäjän nimi</a:t>
            </a:r>
            <a:endParaRPr lang="fi-FI" dirty="0"/>
          </a:p>
        </p:txBody>
      </p:sp>
      <p:sp>
        <p:nvSpPr>
          <p:cNvPr id="7" name="Dian numeron paikkamerkki 6"/>
          <p:cNvSpPr>
            <a:spLocks noGrp="1"/>
          </p:cNvSpPr>
          <p:nvPr>
            <p:ph type="sldNum" sz="quarter" idx="12"/>
          </p:nvPr>
        </p:nvSpPr>
        <p:spPr/>
        <p:txBody>
          <a:bodyPr/>
          <a:lstStyle/>
          <a:p>
            <a:fld id="{42F28AB7-2E65-436F-A276-2186638B708E}" type="slidenum">
              <a:rPr lang="fi-FI" smtClean="0"/>
              <a:pPr/>
              <a:t>9</a:t>
            </a:fld>
            <a:endParaRPr lang="fi-FI"/>
          </a:p>
        </p:txBody>
      </p:sp>
      <p:sp>
        <p:nvSpPr>
          <p:cNvPr id="12" name="Sisällön paikkamerkki 3"/>
          <p:cNvSpPr>
            <a:spLocks noGrp="1"/>
          </p:cNvSpPr>
          <p:nvPr>
            <p:ph idx="1"/>
          </p:nvPr>
        </p:nvSpPr>
        <p:spPr>
          <a:xfrm>
            <a:off x="467545" y="1773238"/>
            <a:ext cx="8281168" cy="2159818"/>
          </a:xfrm>
        </p:spPr>
        <p:txBody>
          <a:bodyPr/>
          <a:lstStyle/>
          <a:p>
            <a:pPr marL="0" indent="0">
              <a:buNone/>
            </a:pPr>
            <a:r>
              <a:rPr lang="fi-FI" sz="1800" dirty="0"/>
              <a:t>Pekka toimii aktiivisesti kyläyhdistyksessä sekä paikkakunnan jalkapalloseurassa. Hän on perhekeskeinen työmyyrä, joka on monessa toiminnassa mukana. Oman kylän </a:t>
            </a:r>
            <a:r>
              <a:rPr lang="fi-FI" sz="1800" dirty="0" smtClean="0"/>
              <a:t>asiat ovat </a:t>
            </a:r>
            <a:r>
              <a:rPr lang="fi-FI" sz="1800" dirty="0"/>
              <a:t>sydäntä lähellä. Perinteiset arvot ovat hänelle tärkeitä. Vapaa-aikana </a:t>
            </a:r>
            <a:r>
              <a:rPr lang="fi-FI" sz="1800" dirty="0" smtClean="0"/>
              <a:t>Pekka käyttää </a:t>
            </a:r>
            <a:r>
              <a:rPr lang="fi-FI" sz="1800" dirty="0"/>
              <a:t>paljon </a:t>
            </a:r>
            <a:r>
              <a:rPr lang="fi-FI" sz="1800" dirty="0" err="1" smtClean="0"/>
              <a:t>Facebookia</a:t>
            </a:r>
            <a:r>
              <a:rPr lang="fi-FI" sz="1800" dirty="0" smtClean="0"/>
              <a:t>, missä hän </a:t>
            </a:r>
            <a:r>
              <a:rPr lang="fi-FI" sz="1800" dirty="0"/>
              <a:t>tykkää huumoripitoisten ja omaa asuinaluettaan koskevien ilmoitustyylisten </a:t>
            </a:r>
            <a:r>
              <a:rPr lang="fi-FI" sz="1800" dirty="0" smtClean="0"/>
              <a:t>sisältöjen </a:t>
            </a:r>
            <a:r>
              <a:rPr lang="fi-FI" sz="1800" dirty="0"/>
              <a:t>jakamisesta.</a:t>
            </a:r>
          </a:p>
        </p:txBody>
      </p:sp>
      <p:sp>
        <p:nvSpPr>
          <p:cNvPr id="13" name="Sisällön paikkamerkki 3"/>
          <p:cNvSpPr txBox="1">
            <a:spLocks/>
          </p:cNvSpPr>
          <p:nvPr/>
        </p:nvSpPr>
        <p:spPr>
          <a:xfrm>
            <a:off x="467544" y="4005064"/>
            <a:ext cx="8281168" cy="1583754"/>
          </a:xfrm>
          <a:prstGeom prst="rect">
            <a:avLst/>
          </a:prstGeom>
        </p:spPr>
        <p:txBody>
          <a:bodyPr vert="horz" lIns="72000" tIns="36000" rIns="72000" bIns="36000" rtlCol="0">
            <a:noAutofit/>
          </a:bodyPr>
          <a:lstStyle>
            <a:lvl1pPr marL="266700" indent="-266700" algn="l" defTabSz="914400" rtl="0" eaLnBrk="1" latinLnBrk="0" hangingPunct="1">
              <a:spcBef>
                <a:spcPts val="0"/>
              </a:spcBef>
              <a:spcAft>
                <a:spcPts val="400"/>
              </a:spcAft>
              <a:buClr>
                <a:schemeClr val="accent1"/>
              </a:buClr>
              <a:buFont typeface="Arial" pitchFamily="34" charset="0"/>
              <a:buChar char="•"/>
              <a:defRPr sz="2600" kern="1200">
                <a:solidFill>
                  <a:schemeClr val="tx1"/>
                </a:solidFill>
                <a:latin typeface="+mn-lt"/>
                <a:ea typeface="+mn-ea"/>
                <a:cs typeface="+mn-cs"/>
              </a:defRPr>
            </a:lvl1pPr>
            <a:lvl2pPr marL="539750" indent="-273050" algn="l" defTabSz="914400" rtl="0" eaLnBrk="1" latinLnBrk="0" hangingPunct="1">
              <a:spcBef>
                <a:spcPts val="0"/>
              </a:spcBef>
              <a:spcAft>
                <a:spcPts val="400"/>
              </a:spcAft>
              <a:buClr>
                <a:schemeClr val="accent1"/>
              </a:buClr>
              <a:buFont typeface="Arial" pitchFamily="34" charset="0"/>
              <a:buChar char="–"/>
              <a:defRPr sz="2400" kern="1200">
                <a:solidFill>
                  <a:schemeClr val="tx1"/>
                </a:solidFill>
                <a:latin typeface="+mn-lt"/>
                <a:ea typeface="+mn-ea"/>
                <a:cs typeface="+mn-cs"/>
              </a:defRPr>
            </a:lvl2pPr>
            <a:lvl3pPr marL="806450" indent="-266700" algn="l" defTabSz="914400" rtl="0" eaLnBrk="1" latinLnBrk="0" hangingPunct="1">
              <a:spcBef>
                <a:spcPts val="0"/>
              </a:spcBef>
              <a:spcAft>
                <a:spcPts val="400"/>
              </a:spcAft>
              <a:buClr>
                <a:schemeClr val="accent1"/>
              </a:buClr>
              <a:buFont typeface="Arial" pitchFamily="34" charset="0"/>
              <a:buChar char="•"/>
              <a:defRPr sz="2000" kern="1200">
                <a:solidFill>
                  <a:schemeClr val="tx1"/>
                </a:solidFill>
                <a:latin typeface="+mn-lt"/>
                <a:ea typeface="+mn-ea"/>
                <a:cs typeface="+mn-cs"/>
              </a:defRPr>
            </a:lvl3pPr>
            <a:lvl4pPr marL="1071563" indent="-265113" algn="l" defTabSz="914400" rtl="0" eaLnBrk="1" latinLnBrk="0" hangingPunct="1">
              <a:spcBef>
                <a:spcPts val="0"/>
              </a:spcBef>
              <a:spcAft>
                <a:spcPts val="400"/>
              </a:spcAft>
              <a:buClr>
                <a:schemeClr val="accent1"/>
              </a:buClr>
              <a:buFont typeface="Arial" pitchFamily="34" charset="0"/>
              <a:buChar char="–"/>
              <a:defRPr sz="1800" kern="1200">
                <a:solidFill>
                  <a:schemeClr val="tx1"/>
                </a:solidFill>
                <a:latin typeface="+mn-lt"/>
                <a:ea typeface="+mn-ea"/>
                <a:cs typeface="+mn-cs"/>
              </a:defRPr>
            </a:lvl4pPr>
            <a:lvl5pPr marL="1346200" indent="-274638" algn="l" defTabSz="914400" rtl="0" eaLnBrk="1" latinLnBrk="0" hangingPunct="1">
              <a:spcBef>
                <a:spcPts val="0"/>
              </a:spcBef>
              <a:spcAft>
                <a:spcPts val="400"/>
              </a:spcAft>
              <a:buClr>
                <a:schemeClr val="accent1"/>
              </a:buClr>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fi-FI" sz="2000" b="1" dirty="0"/>
              <a:t>Vuorovaikutus seurakunnan </a:t>
            </a:r>
            <a:r>
              <a:rPr lang="fi-FI" sz="2000" b="1" dirty="0" smtClean="0"/>
              <a:t>kanssa</a:t>
            </a:r>
            <a:endParaRPr lang="fi-FI" sz="2000" b="1" dirty="0"/>
          </a:p>
          <a:p>
            <a:pPr marL="0" indent="0">
              <a:buNone/>
            </a:pPr>
            <a:r>
              <a:rPr lang="fi-FI" sz="1800" dirty="0"/>
              <a:t>Pekalle on luonnollista että kirkko on mukana lasten eri kasvuvaiheissa. Pekan lapset ovat käyneet seurakunnan kerhoja ja olleet kesäisin seurakunnan leireillä. </a:t>
            </a:r>
            <a:r>
              <a:rPr lang="fi-FI" sz="1800" dirty="0" smtClean="0"/>
              <a:t>Pekan kohtaamispintoja kirkkoon ovat olleet omat </a:t>
            </a:r>
            <a:r>
              <a:rPr lang="fi-FI" sz="1800" dirty="0"/>
              <a:t>häät, lasten kastetilaisuudet, vanhemman pojan rippikoulu ja konfirmaatio. </a:t>
            </a:r>
            <a:r>
              <a:rPr lang="fi-FI" sz="1800" dirty="0" smtClean="0"/>
              <a:t>Pekka käy myös joskus </a:t>
            </a:r>
            <a:r>
              <a:rPr lang="fi-FI" sz="1800" dirty="0"/>
              <a:t>joulukirkossa.</a:t>
            </a:r>
          </a:p>
        </p:txBody>
      </p:sp>
    </p:spTree>
    <p:extLst>
      <p:ext uri="{BB962C8B-B14F-4D97-AF65-F5344CB8AC3E}">
        <p14:creationId xmlns:p14="http://schemas.microsoft.com/office/powerpoint/2010/main" val="291245453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kirkkohallitus_malli">
  <a:themeElements>
    <a:clrScheme name="Iltarusk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Kirkkohallitus">
      <a:majorFont>
        <a:latin typeface="Martti"/>
        <a:ea typeface=""/>
        <a:cs typeface=""/>
      </a:majorFont>
      <a:minorFont>
        <a:latin typeface="Martt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6350"/>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dirty="0" err="1" smtClean="0"/>
        </a:defPPr>
      </a:lstStyle>
    </a:txDef>
  </a:objectDefaults>
  <a:extraClrSchemeLst/>
</a:theme>
</file>

<file path=ppt/theme/theme2.xml><?xml version="1.0" encoding="utf-8"?>
<a:theme xmlns:a="http://schemas.openxmlformats.org/drawingml/2006/main" name="Office Theme">
  <a:themeElements>
    <a:clrScheme name="Kirkkohallitus">
      <a:dk1>
        <a:srgbClr val="000000"/>
      </a:dk1>
      <a:lt1>
        <a:sysClr val="window" lastClr="FFFFFF"/>
      </a:lt1>
      <a:dk2>
        <a:srgbClr val="5A2181"/>
      </a:dk2>
      <a:lt2>
        <a:srgbClr val="FFD600"/>
      </a:lt2>
      <a:accent1>
        <a:srgbClr val="BD32BA"/>
      </a:accent1>
      <a:accent2>
        <a:srgbClr val="5A2181"/>
      </a:accent2>
      <a:accent3>
        <a:srgbClr val="0085CF"/>
      </a:accent3>
      <a:accent4>
        <a:srgbClr val="81AE38"/>
      </a:accent4>
      <a:accent5>
        <a:srgbClr val="00AF4C"/>
      </a:accent5>
      <a:accent6>
        <a:srgbClr val="FF5800"/>
      </a:accent6>
      <a:hlink>
        <a:srgbClr val="BD32BA"/>
      </a:hlink>
      <a:folHlink>
        <a:srgbClr val="5A2181"/>
      </a:folHlink>
    </a:clrScheme>
    <a:fontScheme name="Kirkkohallitus">
      <a:majorFont>
        <a:latin typeface="Martti"/>
        <a:ea typeface=""/>
        <a:cs typeface=""/>
      </a:majorFont>
      <a:minorFont>
        <a:latin typeface="Martt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Kirkkohallitus">
      <a:dk1>
        <a:srgbClr val="000000"/>
      </a:dk1>
      <a:lt1>
        <a:sysClr val="window" lastClr="FFFFFF"/>
      </a:lt1>
      <a:dk2>
        <a:srgbClr val="5A2181"/>
      </a:dk2>
      <a:lt2>
        <a:srgbClr val="FFD600"/>
      </a:lt2>
      <a:accent1>
        <a:srgbClr val="BD32BA"/>
      </a:accent1>
      <a:accent2>
        <a:srgbClr val="5A2181"/>
      </a:accent2>
      <a:accent3>
        <a:srgbClr val="0085CF"/>
      </a:accent3>
      <a:accent4>
        <a:srgbClr val="81AE38"/>
      </a:accent4>
      <a:accent5>
        <a:srgbClr val="00AF4C"/>
      </a:accent5>
      <a:accent6>
        <a:srgbClr val="FF5800"/>
      </a:accent6>
      <a:hlink>
        <a:srgbClr val="BD32BA"/>
      </a:hlink>
      <a:folHlink>
        <a:srgbClr val="5A2181"/>
      </a:folHlink>
    </a:clrScheme>
    <a:fontScheme name="Kirkkohallitus">
      <a:majorFont>
        <a:latin typeface="Martti"/>
        <a:ea typeface=""/>
        <a:cs typeface=""/>
      </a:majorFont>
      <a:minorFont>
        <a:latin typeface="Martt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kirkkohallitus_malli</Template>
  <TotalTime>527</TotalTime>
  <Words>1472</Words>
  <Application>Microsoft Office PowerPoint</Application>
  <PresentationFormat>Näytössä katseltava diaesitys (4:3)</PresentationFormat>
  <Paragraphs>275</Paragraphs>
  <Slides>24</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24</vt:i4>
      </vt:variant>
    </vt:vector>
  </HeadingPairs>
  <TitlesOfParts>
    <vt:vector size="28" baseType="lpstr">
      <vt:lpstr>Arial</vt:lpstr>
      <vt:lpstr>Martti</vt:lpstr>
      <vt:lpstr>Wingdings</vt:lpstr>
      <vt:lpstr>kirkkohallitus_malli</vt:lpstr>
      <vt:lpstr>Käyttäjäpersoonat - Lukkari</vt:lpstr>
      <vt:lpstr>Käyttäjäpersoonat verkkotyön apuna</vt:lpstr>
      <vt:lpstr>Mitä persoonakuvauksella voi tehdä?</vt:lpstr>
      <vt:lpstr>Kohderyhmäajattelu  </vt:lpstr>
      <vt:lpstr>Maltilliset persoonakuvaukset </vt:lpstr>
      <vt:lpstr>Mitä persoonakuvauksissa kerrotaan?</vt:lpstr>
      <vt:lpstr>Verkkohankkeen persoonat:  Maltilliset</vt:lpstr>
      <vt:lpstr>Pekka Hietamäki</vt:lpstr>
      <vt:lpstr>Pekka Hietamäki</vt:lpstr>
      <vt:lpstr>Pekka Hietamäki</vt:lpstr>
      <vt:lpstr>Pekka Hietamäki</vt:lpstr>
      <vt:lpstr>Martti Halme</vt:lpstr>
      <vt:lpstr>Martti Halme</vt:lpstr>
      <vt:lpstr>Martti Halme</vt:lpstr>
      <vt:lpstr>Martti Halme</vt:lpstr>
      <vt:lpstr>Leila Húlden</vt:lpstr>
      <vt:lpstr>Leila Húlden</vt:lpstr>
      <vt:lpstr>Leila Húlden</vt:lpstr>
      <vt:lpstr>Leila Húlden</vt:lpstr>
      <vt:lpstr>Uusi käyttäjäpersoona</vt:lpstr>
      <vt:lpstr>Persoonan nimi</vt:lpstr>
      <vt:lpstr>Persoonan nimi</vt:lpstr>
      <vt:lpstr>Persoonan nimi</vt:lpstr>
      <vt:lpstr>Persoonan nimi</vt:lpstr>
    </vt:vector>
  </TitlesOfParts>
  <Manager>Kirkkohallitus</Manager>
  <Company>Kirkkohallitus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Esityksen otsikko</dc:title>
  <dc:creator>Nikkilä Seija</dc:creator>
  <cp:lastModifiedBy>Korpiaho Mervi</cp:lastModifiedBy>
  <cp:revision>103</cp:revision>
  <dcterms:created xsi:type="dcterms:W3CDTF">2012-11-21T10:59:39Z</dcterms:created>
  <dcterms:modified xsi:type="dcterms:W3CDTF">2016-07-22T06:44:18Z</dcterms:modified>
</cp:coreProperties>
</file>